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4"/>
  </p:sldMasterIdLst>
  <p:notesMasterIdLst>
    <p:notesMasterId r:id="rId18"/>
  </p:notesMasterIdLst>
  <p:handoutMasterIdLst>
    <p:handoutMasterId r:id="rId19"/>
  </p:handoutMasterIdLst>
  <p:sldIdLst>
    <p:sldId id="2561" r:id="rId5"/>
    <p:sldId id="2563" r:id="rId6"/>
    <p:sldId id="2583" r:id="rId7"/>
    <p:sldId id="2568" r:id="rId8"/>
    <p:sldId id="2584" r:id="rId9"/>
    <p:sldId id="2576" r:id="rId10"/>
    <p:sldId id="2573" r:id="rId11"/>
    <p:sldId id="2578" r:id="rId12"/>
    <p:sldId id="2571" r:id="rId13"/>
    <p:sldId id="2580" r:id="rId14"/>
    <p:sldId id="2574" r:id="rId15"/>
    <p:sldId id="2581" r:id="rId16"/>
    <p:sldId id="25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ECA"/>
    <a:srgbClr val="C8C2C2"/>
    <a:srgbClr val="B3B3B3"/>
    <a:srgbClr val="FFFFFF"/>
    <a:srgbClr val="343960"/>
    <a:srgbClr val="34375E"/>
    <a:srgbClr val="416D84"/>
    <a:srgbClr val="D88C30"/>
    <a:srgbClr val="4E86B5"/>
    <a:srgbClr val="4B9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D6FA4-CE1A-4A43-9F62-EBDD89051665}" v="344" dt="2026-03-27T15:17:06.092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759" autoAdjust="0"/>
  </p:normalViewPr>
  <p:slideViewPr>
    <p:cSldViewPr snapToGrid="0">
      <p:cViewPr varScale="1">
        <p:scale>
          <a:sx n="151" d="100"/>
          <a:sy n="151" d="100"/>
        </p:scale>
        <p:origin x="64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126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νθή Αριστοτέλους" userId="0c55cd8d-060f-4188-82b9-60561e61b03a" providerId="ADAL" clId="{6E8E7F7F-6EBB-4BBE-8A6B-9E0870B64BCD}"/>
    <pc:docChg chg="undo custSel addSld delSld modSld modMainMaster">
      <pc:chgData name="Ανθή Αριστοτέλους" userId="0c55cd8d-060f-4188-82b9-60561e61b03a" providerId="ADAL" clId="{6E8E7F7F-6EBB-4BBE-8A6B-9E0870B64BCD}" dt="2026-03-27T15:26:22.960" v="844" actId="113"/>
      <pc:docMkLst>
        <pc:docMk/>
      </pc:docMkLst>
      <pc:sldChg chg="addSp delSp modSp mod modAnim">
        <pc:chgData name="Ανθή Αριστοτέλους" userId="0c55cd8d-060f-4188-82b9-60561e61b03a" providerId="ADAL" clId="{6E8E7F7F-6EBB-4BBE-8A6B-9E0870B64BCD}" dt="2026-03-27T15:09:00.988" v="700" actId="1076"/>
        <pc:sldMkLst>
          <pc:docMk/>
          <pc:sldMk cId="3328180742" sldId="2561"/>
        </pc:sldMkLst>
        <pc:spChg chg="mod">
          <ac:chgData name="Ανθή Αριστοτέλους" userId="0c55cd8d-060f-4188-82b9-60561e61b03a" providerId="ADAL" clId="{6E8E7F7F-6EBB-4BBE-8A6B-9E0870B64BCD}" dt="2026-03-26T00:45:44.178" v="57" actId="20577"/>
          <ac:spMkLst>
            <pc:docMk/>
            <pc:sldMk cId="3328180742" sldId="2561"/>
            <ac:spMk id="2" creationId="{5C610C35-AF2E-B092-D502-C700708BED02}"/>
          </ac:spMkLst>
        </pc:spChg>
        <pc:spChg chg="mod">
          <ac:chgData name="Ανθή Αριστοτέλους" userId="0c55cd8d-060f-4188-82b9-60561e61b03a" providerId="ADAL" clId="{6E8E7F7F-6EBB-4BBE-8A6B-9E0870B64BCD}" dt="2026-03-26T00:45:27.626" v="35" actId="20577"/>
          <ac:spMkLst>
            <pc:docMk/>
            <pc:sldMk cId="3328180742" sldId="2561"/>
            <ac:spMk id="3" creationId="{313C7250-F86B-AFD3-0732-2B9BF1EE3AE2}"/>
          </ac:spMkLst>
        </pc:spChg>
        <pc:spChg chg="add del mod">
          <ac:chgData name="Ανθή Αριστοτέλους" userId="0c55cd8d-060f-4188-82b9-60561e61b03a" providerId="ADAL" clId="{6E8E7F7F-6EBB-4BBE-8A6B-9E0870B64BCD}" dt="2026-03-26T13:31:50.916" v="499" actId="478"/>
          <ac:spMkLst>
            <pc:docMk/>
            <pc:sldMk cId="3328180742" sldId="2561"/>
            <ac:spMk id="4" creationId="{6AD9AAFA-8CF2-9A2D-9762-AB60961C84F4}"/>
          </ac:spMkLst>
        </pc:spChg>
        <pc:spChg chg="add mod">
          <ac:chgData name="Ανθή Αριστοτέλους" userId="0c55cd8d-060f-4188-82b9-60561e61b03a" providerId="ADAL" clId="{6E8E7F7F-6EBB-4BBE-8A6B-9E0870B64BCD}" dt="2026-03-26T13:31:57.888" v="501"/>
          <ac:spMkLst>
            <pc:docMk/>
            <pc:sldMk cId="3328180742" sldId="2561"/>
            <ac:spMk id="5" creationId="{AC9BE54D-67E7-C029-8378-88770745ED63}"/>
          </ac:spMkLst>
        </pc:spChg>
        <pc:spChg chg="add mod">
          <ac:chgData name="Ανθή Αριστοτέλους" userId="0c55cd8d-060f-4188-82b9-60561e61b03a" providerId="ADAL" clId="{6E8E7F7F-6EBB-4BBE-8A6B-9E0870B64BCD}" dt="2026-03-27T15:09:00.988" v="700" actId="1076"/>
          <ac:spMkLst>
            <pc:docMk/>
            <pc:sldMk cId="3328180742" sldId="2561"/>
            <ac:spMk id="6" creationId="{D68E5A68-EDE4-32E7-39D0-DDA433C99A09}"/>
          </ac:spMkLst>
        </pc:spChg>
        <pc:picChg chg="mod">
          <ac:chgData name="Ανθή Αριστοτέλους" userId="0c55cd8d-060f-4188-82b9-60561e61b03a" providerId="ADAL" clId="{6E8E7F7F-6EBB-4BBE-8A6B-9E0870B64BCD}" dt="2026-03-26T13:32:14.898" v="504" actId="14100"/>
          <ac:picMkLst>
            <pc:docMk/>
            <pc:sldMk cId="3328180742" sldId="2561"/>
            <ac:picMk id="2050" creationId="{00000000-0000-0000-0000-000000000000}"/>
          </ac:picMkLst>
        </pc:picChg>
      </pc:sldChg>
      <pc:sldChg chg="addSp modSp">
        <pc:chgData name="Ανθή Αριστοτέλους" userId="0c55cd8d-060f-4188-82b9-60561e61b03a" providerId="ADAL" clId="{6E8E7F7F-6EBB-4BBE-8A6B-9E0870B64BCD}" dt="2026-03-26T13:30:15.420" v="478"/>
        <pc:sldMkLst>
          <pc:docMk/>
          <pc:sldMk cId="4222980448" sldId="2563"/>
        </pc:sldMkLst>
        <pc:spChg chg="add mod">
          <ac:chgData name="Ανθή Αριστοτέλους" userId="0c55cd8d-060f-4188-82b9-60561e61b03a" providerId="ADAL" clId="{6E8E7F7F-6EBB-4BBE-8A6B-9E0870B64BCD}" dt="2026-03-26T13:30:15.420" v="478"/>
          <ac:spMkLst>
            <pc:docMk/>
            <pc:sldMk cId="4222980448" sldId="2563"/>
            <ac:spMk id="4" creationId="{8164DD0F-7692-32E3-DB31-34E1B03830D0}"/>
          </ac:spMkLst>
        </pc:spChg>
      </pc:sldChg>
      <pc:sldChg chg="modSp del mod">
        <pc:chgData name="Ανθή Αριστοτέλους" userId="0c55cd8d-060f-4188-82b9-60561e61b03a" providerId="ADAL" clId="{6E8E7F7F-6EBB-4BBE-8A6B-9E0870B64BCD}" dt="2026-03-26T12:22:48.861" v="125" actId="47"/>
        <pc:sldMkLst>
          <pc:docMk/>
          <pc:sldMk cId="3374992630" sldId="2567"/>
        </pc:sldMkLst>
        <pc:spChg chg="mod">
          <ac:chgData name="Ανθή Αριστοτέλους" userId="0c55cd8d-060f-4188-82b9-60561e61b03a" providerId="ADAL" clId="{6E8E7F7F-6EBB-4BBE-8A6B-9E0870B64BCD}" dt="2026-03-26T12:22:12.307" v="119" actId="1076"/>
          <ac:spMkLst>
            <pc:docMk/>
            <pc:sldMk cId="3374992630" sldId="2567"/>
            <ac:spMk id="6" creationId="{B102AC63-F019-6F68-A812-31FB16C98964}"/>
          </ac:spMkLst>
        </pc:spChg>
      </pc:sldChg>
      <pc:sldChg chg="addSp delSp modSp mod">
        <pc:chgData name="Ανθή Αριστοτέλους" userId="0c55cd8d-060f-4188-82b9-60561e61b03a" providerId="ADAL" clId="{6E8E7F7F-6EBB-4BBE-8A6B-9E0870B64BCD}" dt="2026-03-26T13:34:47.123" v="615" actId="14100"/>
        <pc:sldMkLst>
          <pc:docMk/>
          <pc:sldMk cId="3332929452" sldId="2568"/>
        </pc:sldMkLst>
        <pc:spChg chg="del">
          <ac:chgData name="Ανθή Αριστοτέλους" userId="0c55cd8d-060f-4188-82b9-60561e61b03a" providerId="ADAL" clId="{6E8E7F7F-6EBB-4BBE-8A6B-9E0870B64BCD}" dt="2026-03-26T13:33:55.695" v="542" actId="478"/>
          <ac:spMkLst>
            <pc:docMk/>
            <pc:sldMk cId="3332929452" sldId="2568"/>
            <ac:spMk id="3" creationId="{F8981F41-DE38-7471-9931-CEC8F043C6A7}"/>
          </ac:spMkLst>
        </pc:spChg>
        <pc:spChg chg="add mod">
          <ac:chgData name="Ανθή Αριστοτέλους" userId="0c55cd8d-060f-4188-82b9-60561e61b03a" providerId="ADAL" clId="{6E8E7F7F-6EBB-4BBE-8A6B-9E0870B64BCD}" dt="2026-03-26T13:34:47.123" v="615" actId="14100"/>
          <ac:spMkLst>
            <pc:docMk/>
            <pc:sldMk cId="3332929452" sldId="2568"/>
            <ac:spMk id="4" creationId="{562D0234-554A-518C-EC6B-234E083FA186}"/>
          </ac:spMkLst>
        </pc:spChg>
      </pc:sldChg>
      <pc:sldChg chg="del">
        <pc:chgData name="Ανθή Αριστοτέλους" userId="0c55cd8d-060f-4188-82b9-60561e61b03a" providerId="ADAL" clId="{6E8E7F7F-6EBB-4BBE-8A6B-9E0870B64BCD}" dt="2026-03-26T12:43:53.507" v="187" actId="47"/>
        <pc:sldMkLst>
          <pc:docMk/>
          <pc:sldMk cId="3503123802" sldId="2570"/>
        </pc:sldMkLst>
      </pc:sldChg>
      <pc:sldChg chg="addSp delSp modSp mod addAnim delAnim modAnim">
        <pc:chgData name="Ανθή Αριστοτέλους" userId="0c55cd8d-060f-4188-82b9-60561e61b03a" providerId="ADAL" clId="{6E8E7F7F-6EBB-4BBE-8A6B-9E0870B64BCD}" dt="2026-03-26T12:58:40.101" v="322"/>
        <pc:sldMkLst>
          <pc:docMk/>
          <pc:sldMk cId="3319126663" sldId="2571"/>
        </pc:sldMkLst>
        <pc:spChg chg="mod">
          <ac:chgData name="Ανθή Αριστοτέλους" userId="0c55cd8d-060f-4188-82b9-60561e61b03a" providerId="ADAL" clId="{6E8E7F7F-6EBB-4BBE-8A6B-9E0870B64BCD}" dt="2026-03-26T12:44:18.391" v="193" actId="14100"/>
          <ac:spMkLst>
            <pc:docMk/>
            <pc:sldMk cId="3319126663" sldId="2571"/>
            <ac:spMk id="2" creationId="{33D6C535-FDFA-711A-B59F-0C1367F39855}"/>
          </ac:spMkLst>
        </pc:spChg>
        <pc:spChg chg="add mod">
          <ac:chgData name="Ανθή Αριστοτέλους" userId="0c55cd8d-060f-4188-82b9-60561e61b03a" providerId="ADAL" clId="{6E8E7F7F-6EBB-4BBE-8A6B-9E0870B64BCD}" dt="2026-03-26T12:47:14.461" v="208" actId="478"/>
          <ac:spMkLst>
            <pc:docMk/>
            <pc:sldMk cId="3319126663" sldId="2571"/>
            <ac:spMk id="3" creationId="{FB30F65A-1D31-D584-6687-1035ACD921B0}"/>
          </ac:spMkLst>
        </pc:spChg>
        <pc:spChg chg="mod">
          <ac:chgData name="Ανθή Αριστοτέλους" userId="0c55cd8d-060f-4188-82b9-60561e61b03a" providerId="ADAL" clId="{6E8E7F7F-6EBB-4BBE-8A6B-9E0870B64BCD}" dt="2026-03-26T12:45:10.433" v="206" actId="255"/>
          <ac:spMkLst>
            <pc:docMk/>
            <pc:sldMk cId="3319126663" sldId="2571"/>
            <ac:spMk id="4" creationId="{98906EF3-3CFE-52BD-1AE6-FC72E606454C}"/>
          </ac:spMkLst>
        </pc:spChg>
        <pc:spChg chg="add del mod">
          <ac:chgData name="Ανθή Αριστοτέλους" userId="0c55cd8d-060f-4188-82b9-60561e61b03a" providerId="ADAL" clId="{6E8E7F7F-6EBB-4BBE-8A6B-9E0870B64BCD}" dt="2026-03-26T12:47:20.473" v="211" actId="478"/>
          <ac:spMkLst>
            <pc:docMk/>
            <pc:sldMk cId="3319126663" sldId="2571"/>
            <ac:spMk id="7" creationId="{D6DE6558-1B64-79A9-9D38-935F5A06D628}"/>
          </ac:spMkLst>
        </pc:spChg>
        <pc:spChg chg="mod">
          <ac:chgData name="Ανθή Αριστοτέλους" userId="0c55cd8d-060f-4188-82b9-60561e61b03a" providerId="ADAL" clId="{6E8E7F7F-6EBB-4BBE-8A6B-9E0870B64BCD}" dt="2026-03-26T12:50:19.123" v="245" actId="1076"/>
          <ac:spMkLst>
            <pc:docMk/>
            <pc:sldMk cId="3319126663" sldId="2571"/>
            <ac:spMk id="9" creationId="{A2B63247-5E13-87FF-74BF-5D7C10A5FC5E}"/>
          </ac:spMkLst>
        </pc:spChg>
        <pc:picChg chg="add del">
          <ac:chgData name="Ανθή Αριστοτέλους" userId="0c55cd8d-060f-4188-82b9-60561e61b03a" providerId="ADAL" clId="{6E8E7F7F-6EBB-4BBE-8A6B-9E0870B64BCD}" dt="2026-03-26T12:47:19.004" v="210" actId="478"/>
          <ac:picMkLst>
            <pc:docMk/>
            <pc:sldMk cId="3319126663" sldId="2571"/>
            <ac:picMk id="5" creationId="{C634DAB6-925E-40B9-A738-1528F896096B}"/>
          </ac:picMkLst>
        </pc:picChg>
        <pc:picChg chg="add del mod">
          <ac:chgData name="Ανθή Αριστοτέλους" userId="0c55cd8d-060f-4188-82b9-60561e61b03a" providerId="ADAL" clId="{6E8E7F7F-6EBB-4BBE-8A6B-9E0870B64BCD}" dt="2026-03-26T12:48:28.074" v="231" actId="1076"/>
          <ac:picMkLst>
            <pc:docMk/>
            <pc:sldMk cId="3319126663" sldId="2571"/>
            <ac:picMk id="3074" creationId="{532F3EF2-5256-C6BD-3AD1-26BFE6738BBF}"/>
          </ac:picMkLst>
        </pc:picChg>
      </pc:sldChg>
      <pc:sldChg chg="modSp del mod">
        <pc:chgData name="Ανθή Αριστοτέλους" userId="0c55cd8d-060f-4188-82b9-60561e61b03a" providerId="ADAL" clId="{6E8E7F7F-6EBB-4BBE-8A6B-9E0870B64BCD}" dt="2026-03-26T12:29:51.169" v="134" actId="47"/>
        <pc:sldMkLst>
          <pc:docMk/>
          <pc:sldMk cId="3668783286" sldId="2572"/>
        </pc:sldMkLst>
        <pc:spChg chg="mod">
          <ac:chgData name="Ανθή Αριστοτέλους" userId="0c55cd8d-060f-4188-82b9-60561e61b03a" providerId="ADAL" clId="{6E8E7F7F-6EBB-4BBE-8A6B-9E0870B64BCD}" dt="2026-03-26T12:28:55.099" v="133" actId="1076"/>
          <ac:spMkLst>
            <pc:docMk/>
            <pc:sldMk cId="3668783286" sldId="2572"/>
            <ac:spMk id="4" creationId="{5F05066B-6E1A-FD14-CD77-B3ECC4158637}"/>
          </ac:spMkLst>
        </pc:spChg>
      </pc:sldChg>
      <pc:sldChg chg="addSp delSp modSp mod addAnim delAnim modAnim">
        <pc:chgData name="Ανθή Αριστοτέλους" userId="0c55cd8d-060f-4188-82b9-60561e61b03a" providerId="ADAL" clId="{6E8E7F7F-6EBB-4BBE-8A6B-9E0870B64BCD}" dt="2026-03-26T13:22:52.062" v="473" actId="20577"/>
        <pc:sldMkLst>
          <pc:docMk/>
          <pc:sldMk cId="1125045356" sldId="2573"/>
        </pc:sldMkLst>
        <pc:spChg chg="mod">
          <ac:chgData name="Ανθή Αριστοτέλους" userId="0c55cd8d-060f-4188-82b9-60561e61b03a" providerId="ADAL" clId="{6E8E7F7F-6EBB-4BBE-8A6B-9E0870B64BCD}" dt="2026-03-26T12:25:02.514" v="132" actId="14100"/>
          <ac:spMkLst>
            <pc:docMk/>
            <pc:sldMk cId="1125045356" sldId="2573"/>
            <ac:spMk id="2" creationId="{9654603C-8467-5877-8485-A25C2E56750B}"/>
          </ac:spMkLst>
        </pc:spChg>
        <pc:spChg chg="mod">
          <ac:chgData name="Ανθή Αριστοτέλους" userId="0c55cd8d-060f-4188-82b9-60561e61b03a" providerId="ADAL" clId="{6E8E7F7F-6EBB-4BBE-8A6B-9E0870B64BCD}" dt="2026-03-26T13:22:52.062" v="473" actId="20577"/>
          <ac:spMkLst>
            <pc:docMk/>
            <pc:sldMk cId="1125045356" sldId="2573"/>
            <ac:spMk id="4" creationId="{4A2ED32E-77F4-31BC-4C30-16A58152BFDC}"/>
          </ac:spMkLst>
        </pc:spChg>
        <pc:spChg chg="add del mod">
          <ac:chgData name="Ανθή Αριστοτέλους" userId="0c55cd8d-060f-4188-82b9-60561e61b03a" providerId="ADAL" clId="{6E8E7F7F-6EBB-4BBE-8A6B-9E0870B64BCD}" dt="2026-03-26T12:33:18.976" v="145" actId="478"/>
          <ac:spMkLst>
            <pc:docMk/>
            <pc:sldMk cId="1125045356" sldId="2573"/>
            <ac:spMk id="6" creationId="{74C70BBD-3DB7-0E4D-8FA1-1D6552695820}"/>
          </ac:spMkLst>
        </pc:spChg>
        <pc:picChg chg="del">
          <ac:chgData name="Ανθή Αριστοτέλους" userId="0c55cd8d-060f-4188-82b9-60561e61b03a" providerId="ADAL" clId="{6E8E7F7F-6EBB-4BBE-8A6B-9E0870B64BCD}" dt="2026-03-26T12:33:15.799" v="143" actId="478"/>
          <ac:picMkLst>
            <pc:docMk/>
            <pc:sldMk cId="1125045356" sldId="2573"/>
            <ac:picMk id="5" creationId="{8997D599-9086-4A41-BD0C-23D7F96ACB55}"/>
          </ac:picMkLst>
        </pc:picChg>
        <pc:picChg chg="add mod">
          <ac:chgData name="Ανθή Αριστοτέλους" userId="0c55cd8d-060f-4188-82b9-60561e61b03a" providerId="ADAL" clId="{6E8E7F7F-6EBB-4BBE-8A6B-9E0870B64BCD}" dt="2026-03-26T12:34:19.634" v="148" actId="1440"/>
          <ac:picMkLst>
            <pc:docMk/>
            <pc:sldMk cId="1125045356" sldId="2573"/>
            <ac:picMk id="1026" creationId="{18E82798-D77D-EBC5-D96D-97A70757CD50}"/>
          </ac:picMkLst>
        </pc:picChg>
      </pc:sldChg>
      <pc:sldChg chg="modSp mod modShow">
        <pc:chgData name="Ανθή Αριστοτέλους" userId="0c55cd8d-060f-4188-82b9-60561e61b03a" providerId="ADAL" clId="{6E8E7F7F-6EBB-4BBE-8A6B-9E0870B64BCD}" dt="2026-03-27T15:26:22.960" v="844" actId="113"/>
        <pc:sldMkLst>
          <pc:docMk/>
          <pc:sldMk cId="0" sldId="2574"/>
        </pc:sldMkLst>
        <pc:spChg chg="mod">
          <ac:chgData name="Ανθή Αριστοτέλους" userId="0c55cd8d-060f-4188-82b9-60561e61b03a" providerId="ADAL" clId="{6E8E7F7F-6EBB-4BBE-8A6B-9E0870B64BCD}" dt="2026-03-27T15:26:22.960" v="844" actId="113"/>
          <ac:spMkLst>
            <pc:docMk/>
            <pc:sldMk cId="0" sldId="2574"/>
            <ac:spMk id="3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6T13:34:33.411" v="614" actId="1038"/>
          <ac:spMkLst>
            <pc:docMk/>
            <pc:sldMk cId="0" sldId="2574"/>
            <ac:spMk id="4" creationId="{E5F908B8-F491-E6E6-A7A3-815DF55E1F6A}"/>
          </ac:spMkLst>
        </pc:spChg>
      </pc:sldChg>
      <pc:sldChg chg="addSp delSp modSp mod addAnim delAnim modAnim">
        <pc:chgData name="Ανθή Αριστοτέλους" userId="0c55cd8d-060f-4188-82b9-60561e61b03a" providerId="ADAL" clId="{6E8E7F7F-6EBB-4BBE-8A6B-9E0870B64BCD}" dt="2026-03-27T15:11:19.990" v="720" actId="478"/>
        <pc:sldMkLst>
          <pc:docMk/>
          <pc:sldMk cId="1389587742" sldId="2576"/>
        </pc:sldMkLst>
        <pc:spChg chg="add mod">
          <ac:chgData name="Ανθή Αριστοτέλους" userId="0c55cd8d-060f-4188-82b9-60561e61b03a" providerId="ADAL" clId="{6E8E7F7F-6EBB-4BBE-8A6B-9E0870B64BCD}" dt="2026-03-26T13:34:16.514" v="584" actId="1035"/>
          <ac:spMkLst>
            <pc:docMk/>
            <pc:sldMk cId="1389587742" sldId="2576"/>
            <ac:spMk id="2" creationId="{108D2E11-7F9E-0030-6039-ECF1E255A520}"/>
          </ac:spMkLst>
        </pc:spChg>
        <pc:spChg chg="add mod">
          <ac:chgData name="Ανθή Αριστοτέλους" userId="0c55cd8d-060f-4188-82b9-60561e61b03a" providerId="ADAL" clId="{6E8E7F7F-6EBB-4BBE-8A6B-9E0870B64BCD}" dt="2026-03-27T15:02:46.349" v="642" actId="108"/>
          <ac:spMkLst>
            <pc:docMk/>
            <pc:sldMk cId="1389587742" sldId="2576"/>
            <ac:spMk id="3" creationId="{798E4806-6A86-077A-5FD3-A156FDAD5737}"/>
          </ac:spMkLst>
        </pc:spChg>
        <pc:spChg chg="add mod">
          <ac:chgData name="Ανθή Αριστοτέλους" userId="0c55cd8d-060f-4188-82b9-60561e61b03a" providerId="ADAL" clId="{6E8E7F7F-6EBB-4BBE-8A6B-9E0870B64BCD}" dt="2026-03-27T15:02:44.072" v="641" actId="108"/>
          <ac:spMkLst>
            <pc:docMk/>
            <pc:sldMk cId="1389587742" sldId="2576"/>
            <ac:spMk id="4" creationId="{C7268D3E-18E5-0F44-3D7E-0F9A5D0E9B6F}"/>
          </ac:spMkLst>
        </pc:spChg>
        <pc:spChg chg="mod">
          <ac:chgData name="Ανθή Αριστοτέλους" userId="0c55cd8d-060f-4188-82b9-60561e61b03a" providerId="ADAL" clId="{6E8E7F7F-6EBB-4BBE-8A6B-9E0870B64BCD}" dt="2026-03-26T12:53:11.840" v="283" actId="14100"/>
          <ac:spMkLst>
            <pc:docMk/>
            <pc:sldMk cId="1389587742" sldId="2576"/>
            <ac:spMk id="5" creationId="{00000000-0000-0000-0000-000000000000}"/>
          </ac:spMkLst>
        </pc:spChg>
        <pc:spChg chg="add mod">
          <ac:chgData name="Ανθή Αριστοτέλους" userId="0c55cd8d-060f-4188-82b9-60561e61b03a" providerId="ADAL" clId="{6E8E7F7F-6EBB-4BBE-8A6B-9E0870B64BCD}" dt="2026-03-27T15:02:38.426" v="640" actId="2085"/>
          <ac:spMkLst>
            <pc:docMk/>
            <pc:sldMk cId="1389587742" sldId="2576"/>
            <ac:spMk id="6" creationId="{33B4F173-E56E-EEDA-C88B-D4C376F77637}"/>
          </ac:spMkLst>
        </pc:spChg>
        <pc:spChg chg="add mod">
          <ac:chgData name="Ανθή Αριστοτέλους" userId="0c55cd8d-060f-4188-82b9-60561e61b03a" providerId="ADAL" clId="{6E8E7F7F-6EBB-4BBE-8A6B-9E0870B64BCD}" dt="2026-03-27T15:03:00.359" v="648" actId="14100"/>
          <ac:spMkLst>
            <pc:docMk/>
            <pc:sldMk cId="1389587742" sldId="2576"/>
            <ac:spMk id="7" creationId="{2562878D-16E5-6737-8F08-C00422498896}"/>
          </ac:spMkLst>
        </pc:spChg>
        <pc:spChg chg="add mod">
          <ac:chgData name="Ανθή Αριστοτέλους" userId="0c55cd8d-060f-4188-82b9-60561e61b03a" providerId="ADAL" clId="{6E8E7F7F-6EBB-4BBE-8A6B-9E0870B64BCD}" dt="2026-03-27T15:03:04.114" v="650" actId="1076"/>
          <ac:spMkLst>
            <pc:docMk/>
            <pc:sldMk cId="1389587742" sldId="2576"/>
            <ac:spMk id="8" creationId="{84712036-4EE3-309D-C2A0-680B4381A86A}"/>
          </ac:spMkLst>
        </pc:spChg>
        <pc:spChg chg="mod">
          <ac:chgData name="Ανθή Αριστοτέλους" userId="0c55cd8d-060f-4188-82b9-60561e61b03a" providerId="ADAL" clId="{6E8E7F7F-6EBB-4BBE-8A6B-9E0870B64BCD}" dt="2026-03-26T12:53:46.832" v="291" actId="1076"/>
          <ac:spMkLst>
            <pc:docMk/>
            <pc:sldMk cId="1389587742" sldId="2576"/>
            <ac:spMk id="9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6T12:53:08.075" v="282" actId="14100"/>
          <ac:spMkLst>
            <pc:docMk/>
            <pc:sldMk cId="1389587742" sldId="2576"/>
            <ac:spMk id="10" creationId="{B7DF71C1-5263-316E-2E45-BFDA6176B27B}"/>
          </ac:spMkLst>
        </pc:spChg>
        <pc:spChg chg="add mod">
          <ac:chgData name="Ανθή Αριστοτέλους" userId="0c55cd8d-060f-4188-82b9-60561e61b03a" providerId="ADAL" clId="{6E8E7F7F-6EBB-4BBE-8A6B-9E0870B64BCD}" dt="2026-03-27T15:03:12.894" v="654" actId="14100"/>
          <ac:spMkLst>
            <pc:docMk/>
            <pc:sldMk cId="1389587742" sldId="2576"/>
            <ac:spMk id="12" creationId="{66B503C9-EEA7-3A23-5E1C-1205153D73D8}"/>
          </ac:spMkLst>
        </pc:spChg>
        <pc:spChg chg="add mod">
          <ac:chgData name="Ανθή Αριστοτέλους" userId="0c55cd8d-060f-4188-82b9-60561e61b03a" providerId="ADAL" clId="{6E8E7F7F-6EBB-4BBE-8A6B-9E0870B64BCD}" dt="2026-03-27T15:03:20.969" v="657" actId="14100"/>
          <ac:spMkLst>
            <pc:docMk/>
            <pc:sldMk cId="1389587742" sldId="2576"/>
            <ac:spMk id="13" creationId="{6767B08B-E908-0E04-E01C-EB3866779930}"/>
          </ac:spMkLst>
        </pc:spChg>
        <pc:spChg chg="add mod">
          <ac:chgData name="Ανθή Αριστοτέλους" userId="0c55cd8d-060f-4188-82b9-60561e61b03a" providerId="ADAL" clId="{6E8E7F7F-6EBB-4BBE-8A6B-9E0870B64BCD}" dt="2026-03-27T15:10:57.573" v="710" actId="207"/>
          <ac:spMkLst>
            <pc:docMk/>
            <pc:sldMk cId="1389587742" sldId="2576"/>
            <ac:spMk id="14" creationId="{869A4DFB-5E1D-C4DA-6E02-EA03A4DC2725}"/>
          </ac:spMkLst>
        </pc:spChg>
        <pc:spChg chg="add mod">
          <ac:chgData name="Ανθή Αριστοτέλους" userId="0c55cd8d-060f-4188-82b9-60561e61b03a" providerId="ADAL" clId="{6E8E7F7F-6EBB-4BBE-8A6B-9E0870B64BCD}" dt="2026-03-27T15:11:05.250" v="712" actId="1076"/>
          <ac:spMkLst>
            <pc:docMk/>
            <pc:sldMk cId="1389587742" sldId="2576"/>
            <ac:spMk id="15" creationId="{9942DD2F-091D-79AA-D15E-B55544EB27F2}"/>
          </ac:spMkLst>
        </pc:spChg>
        <pc:spChg chg="add mod">
          <ac:chgData name="Ανθή Αριστοτέλους" userId="0c55cd8d-060f-4188-82b9-60561e61b03a" providerId="ADAL" clId="{6E8E7F7F-6EBB-4BBE-8A6B-9E0870B64BCD}" dt="2026-03-27T15:11:08.815" v="714" actId="1076"/>
          <ac:spMkLst>
            <pc:docMk/>
            <pc:sldMk cId="1389587742" sldId="2576"/>
            <ac:spMk id="16" creationId="{D62E6F92-87B6-61BC-DA6C-FB7159DA488F}"/>
          </ac:spMkLst>
        </pc:spChg>
        <pc:spChg chg="add mod">
          <ac:chgData name="Ανθή Αριστοτέλους" userId="0c55cd8d-060f-4188-82b9-60561e61b03a" providerId="ADAL" clId="{6E8E7F7F-6EBB-4BBE-8A6B-9E0870B64BCD}" dt="2026-03-27T15:11:14.841" v="717" actId="14100"/>
          <ac:spMkLst>
            <pc:docMk/>
            <pc:sldMk cId="1389587742" sldId="2576"/>
            <ac:spMk id="17" creationId="{B03162C7-1CC8-6838-CFD2-C0F823C2549B}"/>
          </ac:spMkLst>
        </pc:spChg>
        <pc:spChg chg="add del mod">
          <ac:chgData name="Ανθή Αριστοτέλους" userId="0c55cd8d-060f-4188-82b9-60561e61b03a" providerId="ADAL" clId="{6E8E7F7F-6EBB-4BBE-8A6B-9E0870B64BCD}" dt="2026-03-27T15:11:19.990" v="720" actId="478"/>
          <ac:spMkLst>
            <pc:docMk/>
            <pc:sldMk cId="1389587742" sldId="2576"/>
            <ac:spMk id="18" creationId="{D969E307-6E9A-6B52-E49A-E584757129C2}"/>
          </ac:spMkLst>
        </pc:spChg>
        <pc:picChg chg="mod">
          <ac:chgData name="Ανθή Αριστοτέλους" userId="0c55cd8d-060f-4188-82b9-60561e61b03a" providerId="ADAL" clId="{6E8E7F7F-6EBB-4BBE-8A6B-9E0870B64BCD}" dt="2026-03-26T12:53:27.450" v="285" actId="1076"/>
          <ac:picMkLst>
            <pc:docMk/>
            <pc:sldMk cId="1389587742" sldId="2576"/>
            <ac:picMk id="8196" creationId="{00000000-0000-0000-0000-000000000000}"/>
          </ac:picMkLst>
        </pc:picChg>
        <pc:picChg chg="mod">
          <ac:chgData name="Ανθή Αριστοτέλους" userId="0c55cd8d-060f-4188-82b9-60561e61b03a" providerId="ADAL" clId="{6E8E7F7F-6EBB-4BBE-8A6B-9E0870B64BCD}" dt="2026-03-26T12:53:38.001" v="288" actId="14100"/>
          <ac:picMkLst>
            <pc:docMk/>
            <pc:sldMk cId="1389587742" sldId="2576"/>
            <ac:picMk id="8202" creationId="{00000000-0000-0000-0000-000000000000}"/>
          </ac:picMkLst>
        </pc:picChg>
      </pc:sldChg>
      <pc:sldChg chg="del">
        <pc:chgData name="Ανθή Αριστοτέλους" userId="0c55cd8d-060f-4188-82b9-60561e61b03a" providerId="ADAL" clId="{6E8E7F7F-6EBB-4BBE-8A6B-9E0870B64BCD}" dt="2026-03-26T12:30:23.744" v="137" actId="47"/>
        <pc:sldMkLst>
          <pc:docMk/>
          <pc:sldMk cId="1616818973" sldId="2577"/>
        </pc:sldMkLst>
      </pc:sldChg>
      <pc:sldChg chg="addSp delSp modSp mod modClrScheme modAnim chgLayout">
        <pc:chgData name="Ανθή Αριστοτέλους" userId="0c55cd8d-060f-4188-82b9-60561e61b03a" providerId="ADAL" clId="{6E8E7F7F-6EBB-4BBE-8A6B-9E0870B64BCD}" dt="2026-03-26T12:57:06.224" v="308"/>
        <pc:sldMkLst>
          <pc:docMk/>
          <pc:sldMk cId="3500763631" sldId="2578"/>
        </pc:sldMkLst>
        <pc:spChg chg="mod">
          <ac:chgData name="Ανθή Αριστοτέλους" userId="0c55cd8d-060f-4188-82b9-60561e61b03a" providerId="ADAL" clId="{6E8E7F7F-6EBB-4BBE-8A6B-9E0870B64BCD}" dt="2026-03-26T12:43:42.534" v="185" actId="26606"/>
          <ac:spMkLst>
            <pc:docMk/>
            <pc:sldMk cId="3500763631" sldId="2578"/>
            <ac:spMk id="2" creationId="{53E2512A-EC23-235D-D42A-5FB3386D63DE}"/>
          </ac:spMkLst>
        </pc:spChg>
        <pc:spChg chg="mod ord">
          <ac:chgData name="Ανθή Αριστοτέλους" userId="0c55cd8d-060f-4188-82b9-60561e61b03a" providerId="ADAL" clId="{6E8E7F7F-6EBB-4BBE-8A6B-9E0870B64BCD}" dt="2026-03-26T12:43:42.534" v="185" actId="26606"/>
          <ac:spMkLst>
            <pc:docMk/>
            <pc:sldMk cId="3500763631" sldId="2578"/>
            <ac:spMk id="4" creationId="{D111A088-BE84-4C16-6157-D19A4AAA3ACB}"/>
          </ac:spMkLst>
        </pc:spChg>
        <pc:spChg chg="add del mod">
          <ac:chgData name="Ανθή Αριστοτέλους" userId="0c55cd8d-060f-4188-82b9-60561e61b03a" providerId="ADAL" clId="{6E8E7F7F-6EBB-4BBE-8A6B-9E0870B64BCD}" dt="2026-03-26T12:42:13.809" v="176" actId="478"/>
          <ac:spMkLst>
            <pc:docMk/>
            <pc:sldMk cId="3500763631" sldId="2578"/>
            <ac:spMk id="6" creationId="{67606105-87FC-D8BB-3D22-578C75955D4F}"/>
          </ac:spMkLst>
        </pc:spChg>
        <pc:spChg chg="add mod">
          <ac:chgData name="Ανθή Αριστοτέλους" userId="0c55cd8d-060f-4188-82b9-60561e61b03a" providerId="ADAL" clId="{6E8E7F7F-6EBB-4BBE-8A6B-9E0870B64BCD}" dt="2026-03-26T12:56:37.524" v="304" actId="1076"/>
          <ac:spMkLst>
            <pc:docMk/>
            <pc:sldMk cId="3500763631" sldId="2578"/>
            <ac:spMk id="8" creationId="{0104D48B-2B0F-E0C5-40DB-9484562D5822}"/>
          </ac:spMkLst>
        </pc:spChg>
        <pc:picChg chg="del mod">
          <ac:chgData name="Ανθή Αριστοτέλους" userId="0c55cd8d-060f-4188-82b9-60561e61b03a" providerId="ADAL" clId="{6E8E7F7F-6EBB-4BBE-8A6B-9E0870B64BCD}" dt="2026-03-26T12:42:10.351" v="175" actId="478"/>
          <ac:picMkLst>
            <pc:docMk/>
            <pc:sldMk cId="3500763631" sldId="2578"/>
            <ac:picMk id="5" creationId="{434EDBE7-EBE9-E251-8FEF-57767DE3F6AD}"/>
          </ac:picMkLst>
        </pc:picChg>
        <pc:picChg chg="add mod">
          <ac:chgData name="Ανθή Αριστοτέλους" userId="0c55cd8d-060f-4188-82b9-60561e61b03a" providerId="ADAL" clId="{6E8E7F7F-6EBB-4BBE-8A6B-9E0870B64BCD}" dt="2026-03-26T12:56:49.957" v="306" actId="14100"/>
          <ac:picMkLst>
            <pc:docMk/>
            <pc:sldMk cId="3500763631" sldId="2578"/>
            <ac:picMk id="2050" creationId="{997B604F-35B2-3702-B07F-26F8B339DC2A}"/>
          </ac:picMkLst>
        </pc:picChg>
      </pc:sldChg>
      <pc:sldChg chg="del">
        <pc:chgData name="Ανθή Αριστοτέλους" userId="0c55cd8d-060f-4188-82b9-60561e61b03a" providerId="ADAL" clId="{6E8E7F7F-6EBB-4BBE-8A6B-9E0870B64BCD}" dt="2026-03-26T12:57:20.669" v="309" actId="47"/>
        <pc:sldMkLst>
          <pc:docMk/>
          <pc:sldMk cId="1522409317" sldId="2579"/>
        </pc:sldMkLst>
      </pc:sldChg>
      <pc:sldChg chg="modSp mod addAnim delAnim modAnim">
        <pc:chgData name="Ανθή Αριστοτέλους" userId="0c55cd8d-060f-4188-82b9-60561e61b03a" providerId="ADAL" clId="{6E8E7F7F-6EBB-4BBE-8A6B-9E0870B64BCD}" dt="2026-03-27T15:07:25.006" v="699" actId="255"/>
        <pc:sldMkLst>
          <pc:docMk/>
          <pc:sldMk cId="3222887059" sldId="2580"/>
        </pc:sldMkLst>
        <pc:spChg chg="mod">
          <ac:chgData name="Ανθή Αριστοτέλους" userId="0c55cd8d-060f-4188-82b9-60561e61b03a" providerId="ADAL" clId="{6E8E7F7F-6EBB-4BBE-8A6B-9E0870B64BCD}" dt="2026-03-26T13:02:52.888" v="355" actId="14100"/>
          <ac:spMkLst>
            <pc:docMk/>
            <pc:sldMk cId="3222887059" sldId="2580"/>
            <ac:spMk id="2" creationId="{9DDCA885-1DD1-664D-14E3-28989BAF8297}"/>
          </ac:spMkLst>
        </pc:spChg>
        <pc:spChg chg="mod">
          <ac:chgData name="Ανθή Αριστοτέλους" userId="0c55cd8d-060f-4188-82b9-60561e61b03a" providerId="ADAL" clId="{6E8E7F7F-6EBB-4BBE-8A6B-9E0870B64BCD}" dt="2026-03-27T15:07:25.006" v="699" actId="255"/>
          <ac:spMkLst>
            <pc:docMk/>
            <pc:sldMk cId="3222887059" sldId="2580"/>
            <ac:spMk id="4" creationId="{785F7C46-5896-E06E-D4CA-781E7FFB9BF4}"/>
          </ac:spMkLst>
        </pc:spChg>
      </pc:sldChg>
      <pc:sldChg chg="addSp delSp modSp mod modAnim">
        <pc:chgData name="Ανθή Αριστοτέλους" userId="0c55cd8d-060f-4188-82b9-60561e61b03a" providerId="ADAL" clId="{6E8E7F7F-6EBB-4BBE-8A6B-9E0870B64BCD}" dt="2026-03-26T13:34:55.422" v="617" actId="478"/>
        <pc:sldMkLst>
          <pc:docMk/>
          <pc:sldMk cId="2076090212" sldId="2581"/>
        </pc:sldMkLst>
        <pc:spChg chg="mod">
          <ac:chgData name="Ανθή Αριστοτέλους" userId="0c55cd8d-060f-4188-82b9-60561e61b03a" providerId="ADAL" clId="{6E8E7F7F-6EBB-4BBE-8A6B-9E0870B64BCD}" dt="2026-03-26T13:08:33.787" v="446" actId="14100"/>
          <ac:spMkLst>
            <pc:docMk/>
            <pc:sldMk cId="2076090212" sldId="2581"/>
            <ac:spMk id="2" creationId="{685A2BD9-2CF2-4735-B08B-2479337EA40B}"/>
          </ac:spMkLst>
        </pc:spChg>
        <pc:spChg chg="del">
          <ac:chgData name="Ανθή Αριστοτέλους" userId="0c55cd8d-060f-4188-82b9-60561e61b03a" providerId="ADAL" clId="{6E8E7F7F-6EBB-4BBE-8A6B-9E0870B64BCD}" dt="2026-03-26T13:34:55.422" v="617" actId="478"/>
          <ac:spMkLst>
            <pc:docMk/>
            <pc:sldMk cId="2076090212" sldId="2581"/>
            <ac:spMk id="3" creationId="{8FF7E4B0-04B4-46BA-61C3-7DAA91FCC648}"/>
          </ac:spMkLst>
        </pc:spChg>
        <pc:spChg chg="add mod">
          <ac:chgData name="Ανθή Αριστοτέλους" userId="0c55cd8d-060f-4188-82b9-60561e61b03a" providerId="ADAL" clId="{6E8E7F7F-6EBB-4BBE-8A6B-9E0870B64BCD}" dt="2026-03-26T13:34:52.896" v="616"/>
          <ac:spMkLst>
            <pc:docMk/>
            <pc:sldMk cId="2076090212" sldId="2581"/>
            <ac:spMk id="4" creationId="{59E7A97F-AB6D-CF4E-434C-C440D89F40A4}"/>
          </ac:spMkLst>
        </pc:spChg>
        <pc:spChg chg="mod">
          <ac:chgData name="Ανθή Αριστοτέλους" userId="0c55cd8d-060f-4188-82b9-60561e61b03a" providerId="ADAL" clId="{6E8E7F7F-6EBB-4BBE-8A6B-9E0870B64BCD}" dt="2026-03-26T13:20:06.037" v="468" actId="20577"/>
          <ac:spMkLst>
            <pc:docMk/>
            <pc:sldMk cId="2076090212" sldId="2581"/>
            <ac:spMk id="8" creationId="{BF2B7F2B-AAF0-7FF3-CE86-69008737662C}"/>
          </ac:spMkLst>
        </pc:spChg>
        <pc:spChg chg="mod">
          <ac:chgData name="Ανθή Αριστοτέλους" userId="0c55cd8d-060f-4188-82b9-60561e61b03a" providerId="ADAL" clId="{6E8E7F7F-6EBB-4BBE-8A6B-9E0870B64BCD}" dt="2026-03-26T13:08:04.179" v="428" actId="207"/>
          <ac:spMkLst>
            <pc:docMk/>
            <pc:sldMk cId="2076090212" sldId="2581"/>
            <ac:spMk id="11" creationId="{4946F957-C985-E93B-D4E4-3E942F510787}"/>
          </ac:spMkLst>
        </pc:spChg>
      </pc:sldChg>
      <pc:sldChg chg="addSp delSp modSp mod">
        <pc:chgData name="Ανθή Αριστοτέλους" userId="0c55cd8d-060f-4188-82b9-60561e61b03a" providerId="ADAL" clId="{6E8E7F7F-6EBB-4BBE-8A6B-9E0870B64BCD}" dt="2026-03-26T13:35:08.966" v="628" actId="1035"/>
        <pc:sldMkLst>
          <pc:docMk/>
          <pc:sldMk cId="1120403002" sldId="2582"/>
        </pc:sldMkLst>
        <pc:spChg chg="mod">
          <ac:chgData name="Ανθή Αριστοτέλους" userId="0c55cd8d-060f-4188-82b9-60561e61b03a" providerId="ADAL" clId="{6E8E7F7F-6EBB-4BBE-8A6B-9E0870B64BCD}" dt="2026-03-26T13:09:29.655" v="452" actId="14100"/>
          <ac:spMkLst>
            <pc:docMk/>
            <pc:sldMk cId="1120403002" sldId="2582"/>
            <ac:spMk id="2" creationId="{D574FEA5-0F55-6116-B6B4-F7DEE9991389}"/>
          </ac:spMkLst>
        </pc:spChg>
        <pc:spChg chg="del">
          <ac:chgData name="Ανθή Αριστοτέλους" userId="0c55cd8d-060f-4188-82b9-60561e61b03a" providerId="ADAL" clId="{6E8E7F7F-6EBB-4BBE-8A6B-9E0870B64BCD}" dt="2026-03-26T13:35:00.921" v="618" actId="478"/>
          <ac:spMkLst>
            <pc:docMk/>
            <pc:sldMk cId="1120403002" sldId="2582"/>
            <ac:spMk id="4" creationId="{8BF3D56C-9DCD-C875-2F72-C671005455AF}"/>
          </ac:spMkLst>
        </pc:spChg>
        <pc:spChg chg="add mod">
          <ac:chgData name="Ανθή Αριστοτέλους" userId="0c55cd8d-060f-4188-82b9-60561e61b03a" providerId="ADAL" clId="{6E8E7F7F-6EBB-4BBE-8A6B-9E0870B64BCD}" dt="2026-03-26T13:35:08.966" v="628" actId="1035"/>
          <ac:spMkLst>
            <pc:docMk/>
            <pc:sldMk cId="1120403002" sldId="2582"/>
            <ac:spMk id="5" creationId="{D7D8E1D7-1D23-F5C4-2869-D6AB084E3AD8}"/>
          </ac:spMkLst>
        </pc:spChg>
        <pc:picChg chg="mod">
          <ac:chgData name="Ανθή Αριστοτέλους" userId="0c55cd8d-060f-4188-82b9-60561e61b03a" providerId="ADAL" clId="{6E8E7F7F-6EBB-4BBE-8A6B-9E0870B64BCD}" dt="2026-03-26T13:09:17.127" v="449" actId="14100"/>
          <ac:picMkLst>
            <pc:docMk/>
            <pc:sldMk cId="1120403002" sldId="2582"/>
            <ac:picMk id="3" creationId="{3993F823-BBF1-08EC-255E-ED0D8BC93D0D}"/>
          </ac:picMkLst>
        </pc:picChg>
      </pc:sldChg>
      <pc:sldChg chg="addSp modSp mod addAnim delAnim modAnim">
        <pc:chgData name="Ανθή Αριστοτέλους" userId="0c55cd8d-060f-4188-82b9-60561e61b03a" providerId="ADAL" clId="{6E8E7F7F-6EBB-4BBE-8A6B-9E0870B64BCD}" dt="2026-03-27T15:16:04.631" v="803" actId="14100"/>
        <pc:sldMkLst>
          <pc:docMk/>
          <pc:sldMk cId="3899844303" sldId="2583"/>
        </pc:sldMkLst>
        <pc:spChg chg="mod">
          <ac:chgData name="Ανθή Αριστοτέλους" userId="0c55cd8d-060f-4188-82b9-60561e61b03a" providerId="ADAL" clId="{6E8E7F7F-6EBB-4BBE-8A6B-9E0870B64BCD}" dt="2026-03-27T15:16:04.631" v="803" actId="14100"/>
          <ac:spMkLst>
            <pc:docMk/>
            <pc:sldMk cId="3899844303" sldId="2583"/>
            <ac:spMk id="2" creationId="{71ADEAA2-1B60-D597-9E37-4316E9AB9559}"/>
          </ac:spMkLst>
        </pc:spChg>
        <pc:spChg chg="mod">
          <ac:chgData name="Ανθή Αριστοτέλους" userId="0c55cd8d-060f-4188-82b9-60561e61b03a" providerId="ADAL" clId="{6E8E7F7F-6EBB-4BBE-8A6B-9E0870B64BCD}" dt="2026-03-26T13:15:04.696" v="453" actId="164"/>
          <ac:spMkLst>
            <pc:docMk/>
            <pc:sldMk cId="3899844303" sldId="2583"/>
            <ac:spMk id="18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6T13:15:04.696" v="453" actId="164"/>
          <ac:spMkLst>
            <pc:docMk/>
            <pc:sldMk cId="3899844303" sldId="2583"/>
            <ac:spMk id="20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6T13:15:43.194" v="457" actId="164"/>
          <ac:spMkLst>
            <pc:docMk/>
            <pc:sldMk cId="3899844303" sldId="2583"/>
            <ac:spMk id="21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6T13:15:43.194" v="457" actId="164"/>
          <ac:spMkLst>
            <pc:docMk/>
            <pc:sldMk cId="3899844303" sldId="2583"/>
            <ac:spMk id="23" creationId="{00000000-0000-0000-0000-000000000000}"/>
          </ac:spMkLst>
        </pc:spChg>
        <pc:grpChg chg="add mod">
          <ac:chgData name="Ανθή Αριστοτέλους" userId="0c55cd8d-060f-4188-82b9-60561e61b03a" providerId="ADAL" clId="{6E8E7F7F-6EBB-4BBE-8A6B-9E0870B64BCD}" dt="2026-03-26T13:15:04.696" v="453" actId="164"/>
          <ac:grpSpMkLst>
            <pc:docMk/>
            <pc:sldMk cId="3899844303" sldId="2583"/>
            <ac:grpSpMk id="3" creationId="{B5FB8BB5-6C46-F995-A462-CFDE4866DF72}"/>
          </ac:grpSpMkLst>
        </pc:grpChg>
        <pc:grpChg chg="add mod">
          <ac:chgData name="Ανθή Αριστοτέλους" userId="0c55cd8d-060f-4188-82b9-60561e61b03a" providerId="ADAL" clId="{6E8E7F7F-6EBB-4BBE-8A6B-9E0870B64BCD}" dt="2026-03-26T13:15:43.194" v="457" actId="164"/>
          <ac:grpSpMkLst>
            <pc:docMk/>
            <pc:sldMk cId="3899844303" sldId="2583"/>
            <ac:grpSpMk id="4" creationId="{4FBB340E-C4ED-EC80-005E-7F8DD2712535}"/>
          </ac:grpSpMkLst>
        </pc:grpChg>
        <pc:picChg chg="mod">
          <ac:chgData name="Ανθή Αριστοτέλους" userId="0c55cd8d-060f-4188-82b9-60561e61b03a" providerId="ADAL" clId="{6E8E7F7F-6EBB-4BBE-8A6B-9E0870B64BCD}" dt="2026-03-26T13:15:04.696" v="453" actId="164"/>
          <ac:picMkLst>
            <pc:docMk/>
            <pc:sldMk cId="3899844303" sldId="2583"/>
            <ac:picMk id="30" creationId="{00000000-0000-0000-0000-000000000000}"/>
          </ac:picMkLst>
        </pc:picChg>
        <pc:picChg chg="mod">
          <ac:chgData name="Ανθή Αριστοτέλους" userId="0c55cd8d-060f-4188-82b9-60561e61b03a" providerId="ADAL" clId="{6E8E7F7F-6EBB-4BBE-8A6B-9E0870B64BCD}" dt="2026-03-26T13:15:43.194" v="457" actId="164"/>
          <ac:picMkLst>
            <pc:docMk/>
            <pc:sldMk cId="3899844303" sldId="2583"/>
            <ac:picMk id="6146" creationId="{00000000-0000-0000-0000-000000000000}"/>
          </ac:picMkLst>
        </pc:picChg>
      </pc:sldChg>
      <pc:sldChg chg="modSp">
        <pc:chgData name="Ανθή Αριστοτέλους" userId="0c55cd8d-060f-4188-82b9-60561e61b03a" providerId="ADAL" clId="{6E8E7F7F-6EBB-4BBE-8A6B-9E0870B64BCD}" dt="2026-03-27T15:17:01.397" v="807" actId="20577"/>
        <pc:sldMkLst>
          <pc:docMk/>
          <pc:sldMk cId="3188810021" sldId="2584"/>
        </pc:sldMkLst>
        <pc:spChg chg="mod">
          <ac:chgData name="Ανθή Αριστοτέλους" userId="0c55cd8d-060f-4188-82b9-60561e61b03a" providerId="ADAL" clId="{6E8E7F7F-6EBB-4BBE-8A6B-9E0870B64BCD}" dt="2026-03-27T15:16:32.344" v="804" actId="20577"/>
          <ac:spMkLst>
            <pc:docMk/>
            <pc:sldMk cId="3188810021" sldId="2584"/>
            <ac:spMk id="7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16:44.543" v="805" actId="20577"/>
          <ac:spMkLst>
            <pc:docMk/>
            <pc:sldMk cId="3188810021" sldId="2584"/>
            <ac:spMk id="9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16:51.767" v="806" actId="20577"/>
          <ac:spMkLst>
            <pc:docMk/>
            <pc:sldMk cId="3188810021" sldId="2584"/>
            <ac:spMk id="12" creationId="{00000000-0000-0000-0000-000000000000}"/>
          </ac:spMkLst>
        </pc:spChg>
        <pc:spChg chg="mod">
          <ac:chgData name="Ανθή Αριστοτέλους" userId="0c55cd8d-060f-4188-82b9-60561e61b03a" providerId="ADAL" clId="{6E8E7F7F-6EBB-4BBE-8A6B-9E0870B64BCD}" dt="2026-03-27T15:17:01.397" v="807" actId="20577"/>
          <ac:spMkLst>
            <pc:docMk/>
            <pc:sldMk cId="3188810021" sldId="2584"/>
            <ac:spMk id="15" creationId="{00000000-0000-0000-0000-000000000000}"/>
          </ac:spMkLst>
        </pc:spChg>
      </pc:sldChg>
      <pc:sldChg chg="add del">
        <pc:chgData name="Ανθή Αριστοτέλους" userId="0c55cd8d-060f-4188-82b9-60561e61b03a" providerId="ADAL" clId="{6E8E7F7F-6EBB-4BBE-8A6B-9E0870B64BCD}" dt="2026-03-26T12:43:46.687" v="186" actId="47"/>
        <pc:sldMkLst>
          <pc:docMk/>
          <pc:sldMk cId="2903749990" sldId="2585"/>
        </pc:sldMkLst>
      </pc:sldChg>
      <pc:sldMasterChg chg="modSp mod modSldLayout">
        <pc:chgData name="Ανθή Αριστοτέλους" userId="0c55cd8d-060f-4188-82b9-60561e61b03a" providerId="ADAL" clId="{6E8E7F7F-6EBB-4BBE-8A6B-9E0870B64BCD}" dt="2026-03-26T13:33:06.344" v="531" actId="1038"/>
        <pc:sldMasterMkLst>
          <pc:docMk/>
          <pc:sldMasterMk cId="2531964578" sldId="2147483942"/>
        </pc:sldMasterMkLst>
        <pc:spChg chg="mod ord">
          <ac:chgData name="Ανθή Αριστοτέλους" userId="0c55cd8d-060f-4188-82b9-60561e61b03a" providerId="ADAL" clId="{6E8E7F7F-6EBB-4BBE-8A6B-9E0870B64BCD}" dt="2026-03-26T13:33:06.344" v="531" actId="1038"/>
          <ac:spMkLst>
            <pc:docMk/>
            <pc:sldMasterMk cId="2531964578" sldId="2147483942"/>
            <ac:spMk id="5" creationId="{00000000-0000-0000-0000-000000000000}"/>
          </ac:spMkLst>
        </pc:spChg>
        <pc:sldLayoutChg chg="modSp mod">
          <pc:chgData name="Ανθή Αριστοτέλους" userId="0c55cd8d-060f-4188-82b9-60561e61b03a" providerId="ADAL" clId="{6E8E7F7F-6EBB-4BBE-8A6B-9E0870B64BCD}" dt="2026-03-26T13:32:45.193" v="506" actId="1076"/>
          <pc:sldLayoutMkLst>
            <pc:docMk/>
            <pc:sldMasterMk cId="2531964578" sldId="2147483942"/>
            <pc:sldLayoutMk cId="516746270" sldId="2147483955"/>
          </pc:sldLayoutMkLst>
          <pc:spChg chg="mod">
            <ac:chgData name="Ανθή Αριστοτέλους" userId="0c55cd8d-060f-4188-82b9-60561e61b03a" providerId="ADAL" clId="{6E8E7F7F-6EBB-4BBE-8A6B-9E0870B64BCD}" dt="2026-03-26T13:32:45.193" v="506" actId="1076"/>
            <ac:spMkLst>
              <pc:docMk/>
              <pc:sldMasterMk cId="2531964578" sldId="2147483942"/>
              <pc:sldLayoutMk cId="516746270" sldId="2147483955"/>
              <ac:spMk id="6" creationId="{5ECC9B87-20C9-BDAD-1868-4EB109DC876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D1EC30-5B0B-48D0-A1A8-66A96720DF2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F68A4D-42A7-45F7-9930-00E8DCB48D7E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Ασφάλεια στο Διαδίκτυο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1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C1BE1-B852-CB3A-058A-53203C619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1B455-975F-67DD-2728-91C874F0B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C9535-03E0-5C20-4C26-BC816636C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Βασικοί κίνδυνοι στο Διαδίκτυο για μαθητές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EFC85-7BF5-5ABE-074F-55900122E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3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Σημειώσεις ομιλητή για τη διαφάνεια: 🔵 Κανόνες S.M.A.R.T.</a:t>
            </a:r>
          </a:p>
          <a:p>
            <a:r>
              <a:t>• Εξηγήστε τα βασικά σημεία.</a:t>
            </a:r>
          </a:p>
          <a:p>
            <a:r>
              <a:t>• Δώστε παραδείγματα σχετικό με μαθητές Λυκείου.</a:t>
            </a:r>
          </a:p>
          <a:p>
            <a:r>
              <a:t>• Τονίστε γιατί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06A70-CC0C-DAF1-8555-408178128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50D71-DD9D-4C59-7FD9-0FD82AD33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A0BA3-DE9C-F399-47F1-6B4D3F5EE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Ειδικά Ψηφιακά Θέματα Ασφάλειας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1730A-E745-B270-EF9F-ECC36EF1E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0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0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Σημειώσεις ομιλητή για τη διαφάνεια: Προστασία Συσκευών και Δεδομένων</a:t>
            </a:r>
          </a:p>
          <a:p>
            <a:r>
              <a:t>• Εξηγήστε τα βασικά σημεία.</a:t>
            </a:r>
          </a:p>
          <a:p>
            <a:r>
              <a:t>• Δώστε παραδείγματα σχετικό με μαθητές Λυκείου.</a:t>
            </a:r>
          </a:p>
          <a:p>
            <a:r>
              <a:t>• Τονίστε γιατί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Τι είναι η Ψηφιακή Ασφάλεια σύμφωνα με το DigComp 3.0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2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C5FF2-DB4D-3228-F895-0E95FFC19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F9B6D-C214-01EB-69AE-C2ED4C2AD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DF930-4DF7-A064-9374-48DC44991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Σημειώσεις ομιλητή για τη διαφάνεια: Ασφάλεια στο Διαδίκτυο</a:t>
            </a:r>
          </a:p>
          <a:p>
            <a:r>
              <a:t>• Εξηγήστε τα βασικά σημεία.</a:t>
            </a:r>
          </a:p>
          <a:p>
            <a:r>
              <a:t>• Δώστε παραδείγματα σχετικό με μαθητές Λυκείου.</a:t>
            </a:r>
          </a:p>
          <a:p>
            <a:r>
              <a:t>• Τονίστε γιατί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8A06E-7BE8-F1C7-795C-0E144880F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2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err="1"/>
              <a:t>Σημειώσεις</a:t>
            </a:r>
            <a:r>
              <a:rPr dirty="0"/>
              <a:t> </a:t>
            </a:r>
            <a:r>
              <a:rPr dirty="0" err="1"/>
              <a:t>ομιλητή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 διαφάνεια: Υγιής χρήση του διαδικτύου και χρυσοί κανόνες ασφάλειας</a:t>
            </a:r>
          </a:p>
          <a:p>
            <a:r>
              <a:rPr dirty="0"/>
              <a:t>• </a:t>
            </a:r>
            <a:r>
              <a:rPr dirty="0" err="1"/>
              <a:t>Εξηγήστε</a:t>
            </a:r>
            <a:r>
              <a:rPr dirty="0"/>
              <a:t> τα βα</a:t>
            </a:r>
            <a:r>
              <a:rPr dirty="0" err="1"/>
              <a:t>σικά</a:t>
            </a:r>
            <a:r>
              <a:rPr dirty="0"/>
              <a:t> </a:t>
            </a:r>
            <a:r>
              <a:rPr dirty="0" err="1"/>
              <a:t>σημεί</a:t>
            </a:r>
            <a:r>
              <a:rPr dirty="0"/>
              <a:t>α.</a:t>
            </a:r>
          </a:p>
          <a:p>
            <a:r>
              <a:rPr dirty="0"/>
              <a:t>• </a:t>
            </a:r>
            <a:r>
              <a:rPr dirty="0" err="1"/>
              <a:t>Δώστε</a:t>
            </a:r>
            <a:r>
              <a:rPr dirty="0"/>
              <a:t> παρα</a:t>
            </a:r>
            <a:r>
              <a:rPr dirty="0" err="1"/>
              <a:t>δείγμ</a:t>
            </a:r>
            <a:r>
              <a:rPr dirty="0"/>
              <a:t>ατα σχετικό με μαθητές Λυκείου.</a:t>
            </a:r>
          </a:p>
          <a:p>
            <a:r>
              <a:rPr dirty="0"/>
              <a:t>• </a:t>
            </a:r>
            <a:r>
              <a:rPr dirty="0" err="1"/>
              <a:t>Τονίστε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4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19377-18B5-729A-84CA-E5CEB2C6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F6B95-887A-F706-75B9-00C7B438D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906414-5F52-7757-969A-7E162E30B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Σημειώσεις ομιλητή για τη διαφάνεια: Phishing, Cyberbullying και Fake News</a:t>
            </a:r>
          </a:p>
          <a:p>
            <a:r>
              <a:t>• Εξηγήστε τα βασικά σημεία.</a:t>
            </a:r>
          </a:p>
          <a:p>
            <a:r>
              <a:t>• Δώστε παραδείγματα σχετικό με μαθητές Λυκείου.</a:t>
            </a:r>
          </a:p>
          <a:p>
            <a:r>
              <a:t>• Τονίστε γιατί είναι σημαντικό.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7AB26-AB49-3891-B0CC-F33EAF943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6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Σημειώσεις ομιλητή για τη διαφάνεια: Phishing, Cyberbullying και Fake News</a:t>
            </a:r>
          </a:p>
          <a:p>
            <a:r>
              <a:t>• Εξηγήστε τα βασικά σημεία.</a:t>
            </a:r>
          </a:p>
          <a:p>
            <a:r>
              <a:t>• Δώστε παραδείγματα σχετικό με μαθητές Λυκείου.</a:t>
            </a:r>
          </a:p>
          <a:p>
            <a:r>
              <a:t>• Τονίστε γιατί είναι σημαντικό.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4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1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1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με εικόνα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7364D48C-0D99-48D7-6338-D4405B71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1413141"/>
            <a:ext cx="3730752" cy="2843784"/>
          </a:xfrm>
        </p:spPr>
        <p:txBody>
          <a:bodyPr rtlCol="0" anchor="b">
            <a:normAutofit/>
          </a:bodyPr>
          <a:lstStyle>
            <a:lvl1pPr>
              <a:defRPr sz="36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62F61323-F3FD-2D38-2EE1-E8D34BE04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03040"/>
            <a:ext cx="370332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61F99F6D-CADB-BBC8-7D07-BCD00C6A44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76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εριεχόμενο με εικόνα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E518005-64E1-A662-B000-E349FE112C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598" y="2127421"/>
            <a:ext cx="4070915" cy="4080083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427" y="549275"/>
            <a:ext cx="5585925" cy="5783263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C5AAF10-8331-6053-602B-8BFE346EFE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CC9B87-20C9-BDAD-1868-4EB109DC87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9271E51-9AED-8E94-9BC1-B38B2D911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FDB680EF-D1EE-D4A2-CE12-04FF2E22C5CE}"/>
              </a:ext>
            </a:extLst>
          </p:cNvPr>
          <p:cNvGrpSpPr/>
          <p:nvPr userDrawn="1"/>
        </p:nvGrpSpPr>
        <p:grpSpPr>
          <a:xfrm>
            <a:off x="5881176" y="1153523"/>
            <a:ext cx="441612" cy="4550954"/>
            <a:chOff x="5881176" y="1142998"/>
            <a:chExt cx="441612" cy="4550954"/>
          </a:xfrm>
        </p:grpSpPr>
        <p:grpSp>
          <p:nvGrpSpPr>
            <p:cNvPr id="3" name="Ομάδα 2">
              <a:extLst>
                <a:ext uri="{FF2B5EF4-FFF2-40B4-BE49-F238E27FC236}">
                  <a16:creationId xmlns:a16="http://schemas.microsoft.com/office/drawing/2014/main" id="{A143E2C3-8D83-9E88-2620-EC9126FF09B8}"/>
                </a:ext>
              </a:extLst>
            </p:cNvPr>
            <p:cNvGrpSpPr/>
            <p:nvPr/>
          </p:nvGrpSpPr>
          <p:grpSpPr>
            <a:xfrm rot="16200000">
              <a:off x="5974230" y="5371897"/>
              <a:ext cx="229001" cy="415110"/>
              <a:chOff x="3923876" y="6082954"/>
              <a:chExt cx="229001" cy="415110"/>
            </a:xfrm>
          </p:grpSpPr>
          <p:sp>
            <p:nvSpPr>
              <p:cNvPr id="7" name="Εικόνα 1" descr=" ">
                <a:extLst>
                  <a:ext uri="{FF2B5EF4-FFF2-40B4-BE49-F238E27FC236}">
                    <a16:creationId xmlns:a16="http://schemas.microsoft.com/office/drawing/2014/main" id="{A4A75052-0D45-9D88-6E08-B4B1623B45E0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" name="Εικόνα 2" descr=" ">
                <a:extLst>
                  <a:ext uri="{FF2B5EF4-FFF2-40B4-BE49-F238E27FC236}">
                    <a16:creationId xmlns:a16="http://schemas.microsoft.com/office/drawing/2014/main" id="{45639C67-B5F0-577D-F1F9-8C619B239CF6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" name="Εικόνα 3" descr=" ">
                <a:extLst>
                  <a:ext uri="{FF2B5EF4-FFF2-40B4-BE49-F238E27FC236}">
                    <a16:creationId xmlns:a16="http://schemas.microsoft.com/office/drawing/2014/main" id="{C025DEC0-25C8-8ADB-CD1D-9B680E8A4D32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1A0B4931-316B-75B7-D932-0ACF629238F6}"/>
                </a:ext>
              </a:extLst>
            </p:cNvPr>
            <p:cNvGrpSpPr/>
            <p:nvPr/>
          </p:nvGrpSpPr>
          <p:grpSpPr>
            <a:xfrm rot="5400000">
              <a:off x="6000732" y="1049944"/>
              <a:ext cx="229001" cy="415110"/>
              <a:chOff x="3923876" y="6082954"/>
              <a:chExt cx="229001" cy="415110"/>
            </a:xfrm>
          </p:grpSpPr>
          <p:sp>
            <p:nvSpPr>
              <p:cNvPr id="11" name="Εικόνα 1" descr=" ">
                <a:extLst>
                  <a:ext uri="{FF2B5EF4-FFF2-40B4-BE49-F238E27FC236}">
                    <a16:creationId xmlns:a16="http://schemas.microsoft.com/office/drawing/2014/main" id="{F196EACD-5C09-2AB8-08EC-B2C80418184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" name="Εικόνα 2" descr=" ">
                <a:extLst>
                  <a:ext uri="{FF2B5EF4-FFF2-40B4-BE49-F238E27FC236}">
                    <a16:creationId xmlns:a16="http://schemas.microsoft.com/office/drawing/2014/main" id="{63E52F7D-F27F-52AE-5DD3-79F43F5BE77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" name="Εικόνα 3" descr=" ">
                <a:extLst>
                  <a:ext uri="{FF2B5EF4-FFF2-40B4-BE49-F238E27FC236}">
                    <a16:creationId xmlns:a16="http://schemas.microsoft.com/office/drawing/2014/main" id="{99DC8078-7117-86E1-E94B-61325748D27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</p:grp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7D677A41-A7D1-6404-F671-6D83A50DB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id="{58A05578-E125-AC49-9E3A-6FBB88542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4" name="Θέση αριθμού διαφάνειας 5">
            <a:extLst>
              <a:ext uri="{FF2B5EF4-FFF2-40B4-BE49-F238E27FC236}">
                <a16:creationId xmlns:a16="http://schemas.microsoft.com/office/drawing/2014/main" id="{4443B078-E927-6FFA-56A3-921655D1B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CDB3A74B-F8FD-678A-BB72-94BCEB9E979E}"/>
              </a:ext>
            </a:extLst>
          </p:cNvPr>
          <p:cNvGrpSpPr/>
          <p:nvPr userDrawn="1"/>
        </p:nvGrpSpPr>
        <p:grpSpPr>
          <a:xfrm rot="16200000">
            <a:off x="5974230" y="5382422"/>
            <a:ext cx="229001" cy="415110"/>
            <a:chOff x="3923876" y="6082954"/>
            <a:chExt cx="229001" cy="415110"/>
          </a:xfrm>
        </p:grpSpPr>
        <p:sp>
          <p:nvSpPr>
            <p:cNvPr id="22" name="Εικόνα 1" descr=" ">
              <a:extLst>
                <a:ext uri="{FF2B5EF4-FFF2-40B4-BE49-F238E27FC236}">
                  <a16:creationId xmlns:a16="http://schemas.microsoft.com/office/drawing/2014/main" id="{4003D112-F993-A61B-2E32-C5DCCD9D2FB2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3" name="Εικόνα 2" descr=" ">
              <a:extLst>
                <a:ext uri="{FF2B5EF4-FFF2-40B4-BE49-F238E27FC236}">
                  <a16:creationId xmlns:a16="http://schemas.microsoft.com/office/drawing/2014/main" id="{FF442B97-CA2E-1C9A-82CF-5CE1647E38CC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4" name="Εικόνα 3" descr=" ">
              <a:extLst>
                <a:ext uri="{FF2B5EF4-FFF2-40B4-BE49-F238E27FC236}">
                  <a16:creationId xmlns:a16="http://schemas.microsoft.com/office/drawing/2014/main" id="{9D28E0D8-95DD-A22A-1A92-3F553392DB5D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E4A54C73-DABB-253E-F62E-CCAB220548D1}"/>
              </a:ext>
            </a:extLst>
          </p:cNvPr>
          <p:cNvGrpSpPr/>
          <p:nvPr userDrawn="1"/>
        </p:nvGrpSpPr>
        <p:grpSpPr>
          <a:xfrm rot="5400000">
            <a:off x="6000732" y="1060469"/>
            <a:ext cx="229001" cy="415110"/>
            <a:chOff x="3923876" y="6082954"/>
            <a:chExt cx="229001" cy="415110"/>
          </a:xfrm>
        </p:grpSpPr>
        <p:sp>
          <p:nvSpPr>
            <p:cNvPr id="19" name="Εικόνα 1" descr=" ">
              <a:extLst>
                <a:ext uri="{FF2B5EF4-FFF2-40B4-BE49-F238E27FC236}">
                  <a16:creationId xmlns:a16="http://schemas.microsoft.com/office/drawing/2014/main" id="{84FB8BAC-C6FC-BB53-C571-028F352CC6D5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0" name="Εικόνα 2" descr=" ">
              <a:extLst>
                <a:ext uri="{FF2B5EF4-FFF2-40B4-BE49-F238E27FC236}">
                  <a16:creationId xmlns:a16="http://schemas.microsoft.com/office/drawing/2014/main" id="{F9F2DE94-0C39-E5B2-EBDF-11B24E2F7790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1" name="Εικόνα 3" descr=" ">
              <a:extLst>
                <a:ext uri="{FF2B5EF4-FFF2-40B4-BE49-F238E27FC236}">
                  <a16:creationId xmlns:a16="http://schemas.microsoft.com/office/drawing/2014/main" id="{ECE5A41D-3A8B-EAA7-E892-312666C4EF26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</p:grpSp>
      <p:sp>
        <p:nvSpPr>
          <p:cNvPr id="25" name="Ελεύθερη σχεδίαση: Σχήμα 24">
            <a:extLst>
              <a:ext uri="{FF2B5EF4-FFF2-40B4-BE49-F238E27FC236}">
                <a16:creationId xmlns:a16="http://schemas.microsoft.com/office/drawing/2014/main" id="{880B6038-879D-1AC2-4853-29131C16B5E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3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25C9C320-BFC4-54D8-B58C-39074587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6"/>
            <a:ext cx="10922004" cy="975906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924493"/>
            <a:ext cx="10922004" cy="4384867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11" name="Θέση ημερομηνίας 3">
            <a:extLst>
              <a:ext uri="{FF2B5EF4-FFF2-40B4-BE49-F238E27FC236}">
                <a16:creationId xmlns:a16="http://schemas.microsoft.com/office/drawing/2014/main" id="{13FE864D-AEEF-0BEB-E794-0D6805A4D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Θέση υποσέλιδου 4">
            <a:extLst>
              <a:ext uri="{FF2B5EF4-FFF2-40B4-BE49-F238E27FC236}">
                <a16:creationId xmlns:a16="http://schemas.microsoft.com/office/drawing/2014/main" id="{A56FC3D1-3EF7-0332-97FE-17FD1C2C8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3" name="Θέση αριθμού διαφάνειας 5">
            <a:extLst>
              <a:ext uri="{FF2B5EF4-FFF2-40B4-BE49-F238E27FC236}">
                <a16:creationId xmlns:a16="http://schemas.microsoft.com/office/drawing/2014/main" id="{C0200289-918C-1D12-07CF-BAC8F6209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3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Ατζέ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6" y="1282978"/>
            <a:ext cx="2720709" cy="4285692"/>
          </a:xfrm>
        </p:spPr>
        <p:txBody>
          <a:bodyPr rtlCol="0" anchor="ctr">
            <a:normAutofit/>
          </a:bodyPr>
          <a:lstStyle>
            <a:lvl1pPr algn="r"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6198" y="841160"/>
            <a:ext cx="5447194" cy="5175681"/>
          </a:xfrm>
        </p:spPr>
        <p:txBody>
          <a:bodyPr rtlCol="0" anchor="ctr"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200"/>
            </a:lvl5pPr>
          </a:lstStyle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11" name="Θέση ημερομηνίας 3">
            <a:extLst>
              <a:ext uri="{FF2B5EF4-FFF2-40B4-BE49-F238E27FC236}">
                <a16:creationId xmlns:a16="http://schemas.microsoft.com/office/drawing/2014/main" id="{E897FADE-3E7A-EC1D-07AB-413019D86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Θέση υποσέλιδου 4">
            <a:extLst>
              <a:ext uri="{FF2B5EF4-FFF2-40B4-BE49-F238E27FC236}">
                <a16:creationId xmlns:a16="http://schemas.microsoft.com/office/drawing/2014/main" id="{145202C1-3554-2BE0-A433-F0D592C66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3" name="Θέση αριθμού διαφάνειας 5">
            <a:extLst>
              <a:ext uri="{FF2B5EF4-FFF2-40B4-BE49-F238E27FC236}">
                <a16:creationId xmlns:a16="http://schemas.microsoft.com/office/drawing/2014/main" id="{E1ED4F3D-8BCD-EBFC-719D-7A010217E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Εικόνα 0" descr=" ">
            <a:extLst>
              <a:ext uri="{FF2B5EF4-FFF2-40B4-BE49-F238E27FC236}">
                <a16:creationId xmlns:a16="http://schemas.microsoft.com/office/drawing/2014/main" id="{9071B5E2-5B4A-FFAD-06DA-B849F239D60F}"/>
              </a:ext>
            </a:extLst>
          </p:cNvPr>
          <p:cNvSpPr/>
          <p:nvPr userDrawn="1"/>
        </p:nvSpPr>
        <p:spPr>
          <a:xfrm>
            <a:off x="4098448" y="3155984"/>
            <a:ext cx="1171864" cy="541296"/>
          </a:xfrm>
          <a:custGeom>
            <a:avLst/>
            <a:gdLst>
              <a:gd name="connsiteX0" fmla="*/ 498767 w 1171864"/>
              <a:gd name="connsiteY0" fmla="*/ 226445 h 541296"/>
              <a:gd name="connsiteX1" fmla="*/ 614916 w 1171864"/>
              <a:gd name="connsiteY1" fmla="*/ 87479 h 541296"/>
              <a:gd name="connsiteX2" fmla="*/ 596744 w 1171864"/>
              <a:gd name="connsiteY2" fmla="*/ 70521 h 541296"/>
              <a:gd name="connsiteX3" fmla="*/ 538237 w 1171864"/>
              <a:gd name="connsiteY3" fmla="*/ 47080 h 541296"/>
              <a:gd name="connsiteX4" fmla="*/ 410460 w 1171864"/>
              <a:gd name="connsiteY4" fmla="*/ 27166 h 541296"/>
              <a:gd name="connsiteX5" fmla="*/ 321492 w 1171864"/>
              <a:gd name="connsiteY5" fmla="*/ 48413 h 541296"/>
              <a:gd name="connsiteX6" fmla="*/ 206767 w 1171864"/>
              <a:gd name="connsiteY6" fmla="*/ 116691 h 541296"/>
              <a:gd name="connsiteX7" fmla="*/ 144431 w 1171864"/>
              <a:gd name="connsiteY7" fmla="*/ 173142 h 541296"/>
              <a:gd name="connsiteX8" fmla="*/ 27680 w 1171864"/>
              <a:gd name="connsiteY8" fmla="*/ 393396 h 541296"/>
              <a:gd name="connsiteX9" fmla="*/ 19228 w 1171864"/>
              <a:gd name="connsiteY9" fmla="*/ 490711 h 541296"/>
              <a:gd name="connsiteX10" fmla="*/ 13663 w 1171864"/>
              <a:gd name="connsiteY10" fmla="*/ 499365 h 541296"/>
              <a:gd name="connsiteX11" fmla="*/ 166 w 1171864"/>
              <a:gd name="connsiteY11" fmla="*/ 460958 h 541296"/>
              <a:gd name="connsiteX12" fmla="*/ 12000 w 1171864"/>
              <a:gd name="connsiteY12" fmla="*/ 337999 h 541296"/>
              <a:gd name="connsiteX13" fmla="*/ 36992 w 1171864"/>
              <a:gd name="connsiteY13" fmla="*/ 291645 h 541296"/>
              <a:gd name="connsiteX14" fmla="*/ 163313 w 1171864"/>
              <a:gd name="connsiteY14" fmla="*/ 122373 h 541296"/>
              <a:gd name="connsiteX15" fmla="*/ 333633 w 1171864"/>
              <a:gd name="connsiteY15" fmla="*/ 19436 h 541296"/>
              <a:gd name="connsiteX16" fmla="*/ 449803 w 1171864"/>
              <a:gd name="connsiteY16" fmla="*/ 1184 h 541296"/>
              <a:gd name="connsiteX17" fmla="*/ 558939 w 1171864"/>
              <a:gd name="connsiteY17" fmla="*/ 22639 h 541296"/>
              <a:gd name="connsiteX18" fmla="*/ 594810 w 1171864"/>
              <a:gd name="connsiteY18" fmla="*/ 39639 h 541296"/>
              <a:gd name="connsiteX19" fmla="*/ 638760 w 1171864"/>
              <a:gd name="connsiteY19" fmla="*/ 65498 h 541296"/>
              <a:gd name="connsiteX20" fmla="*/ 700951 w 1171864"/>
              <a:gd name="connsiteY20" fmla="*/ 39832 h 541296"/>
              <a:gd name="connsiteX21" fmla="*/ 766377 w 1171864"/>
              <a:gd name="connsiteY21" fmla="*/ 18803 h 541296"/>
              <a:gd name="connsiteX22" fmla="*/ 835539 w 1171864"/>
              <a:gd name="connsiteY22" fmla="*/ 4589 h 541296"/>
              <a:gd name="connsiteX23" fmla="*/ 893316 w 1171864"/>
              <a:gd name="connsiteY23" fmla="*/ 7522 h 541296"/>
              <a:gd name="connsiteX24" fmla="*/ 955527 w 1171864"/>
              <a:gd name="connsiteY24" fmla="*/ 14223 h 541296"/>
              <a:gd name="connsiteX25" fmla="*/ 1111183 w 1171864"/>
              <a:gd name="connsiteY25" fmla="*/ 135121 h 541296"/>
              <a:gd name="connsiteX26" fmla="*/ 1124280 w 1171864"/>
              <a:gd name="connsiteY26" fmla="*/ 107009 h 541296"/>
              <a:gd name="connsiteX27" fmla="*/ 1170102 w 1171864"/>
              <a:gd name="connsiteY27" fmla="*/ 67847 h 541296"/>
              <a:gd name="connsiteX28" fmla="*/ 1161153 w 1171864"/>
              <a:gd name="connsiteY28" fmla="*/ 106072 h 541296"/>
              <a:gd name="connsiteX29" fmla="*/ 1120880 w 1171864"/>
              <a:gd name="connsiteY29" fmla="*/ 219024 h 541296"/>
              <a:gd name="connsiteX30" fmla="*/ 1097002 w 1171864"/>
              <a:gd name="connsiteY30" fmla="*/ 225425 h 541296"/>
              <a:gd name="connsiteX31" fmla="*/ 1051757 w 1171864"/>
              <a:gd name="connsiteY31" fmla="*/ 198131 h 541296"/>
              <a:gd name="connsiteX32" fmla="*/ 938397 w 1171864"/>
              <a:gd name="connsiteY32" fmla="*/ 187211 h 541296"/>
              <a:gd name="connsiteX33" fmla="*/ 965180 w 1171864"/>
              <a:gd name="connsiteY33" fmla="*/ 157456 h 541296"/>
              <a:gd name="connsiteX34" fmla="*/ 1055448 w 1171864"/>
              <a:gd name="connsiteY34" fmla="*/ 163442 h 541296"/>
              <a:gd name="connsiteX35" fmla="*/ 1091288 w 1171864"/>
              <a:gd name="connsiteY35" fmla="*/ 169925 h 541296"/>
              <a:gd name="connsiteX36" fmla="*/ 1081102 w 1171864"/>
              <a:gd name="connsiteY36" fmla="*/ 134429 h 541296"/>
              <a:gd name="connsiteX37" fmla="*/ 1029325 w 1171864"/>
              <a:gd name="connsiteY37" fmla="*/ 84655 h 541296"/>
              <a:gd name="connsiteX38" fmla="*/ 957436 w 1171864"/>
              <a:gd name="connsiteY38" fmla="*/ 50114 h 541296"/>
              <a:gd name="connsiteX39" fmla="*/ 774781 w 1171864"/>
              <a:gd name="connsiteY39" fmla="*/ 46039 h 541296"/>
              <a:gd name="connsiteX40" fmla="*/ 678158 w 1171864"/>
              <a:gd name="connsiteY40" fmla="*/ 88007 h 541296"/>
              <a:gd name="connsiteX41" fmla="*/ 690747 w 1171864"/>
              <a:gd name="connsiteY41" fmla="*/ 114617 h 541296"/>
              <a:gd name="connsiteX42" fmla="*/ 713376 w 1171864"/>
              <a:gd name="connsiteY42" fmla="*/ 150304 h 541296"/>
              <a:gd name="connsiteX43" fmla="*/ 747471 w 1171864"/>
              <a:gd name="connsiteY43" fmla="*/ 292590 h 541296"/>
              <a:gd name="connsiteX44" fmla="*/ 718469 w 1171864"/>
              <a:gd name="connsiteY44" fmla="*/ 459161 h 541296"/>
              <a:gd name="connsiteX45" fmla="*/ 630493 w 1171864"/>
              <a:gd name="connsiteY45" fmla="*/ 533456 h 541296"/>
              <a:gd name="connsiteX46" fmla="*/ 608171 w 1171864"/>
              <a:gd name="connsiteY46" fmla="*/ 541296 h 541296"/>
              <a:gd name="connsiteX47" fmla="*/ 492230 w 1171864"/>
              <a:gd name="connsiteY47" fmla="*/ 474972 h 541296"/>
              <a:gd name="connsiteX48" fmla="*/ 481304 w 1171864"/>
              <a:gd name="connsiteY48" fmla="*/ 451965 h 541296"/>
              <a:gd name="connsiteX49" fmla="*/ 469925 w 1171864"/>
              <a:gd name="connsiteY49" fmla="*/ 391217 h 541296"/>
              <a:gd name="connsiteX50" fmla="*/ 481784 w 1171864"/>
              <a:gd name="connsiteY50" fmla="*/ 306809 h 541296"/>
              <a:gd name="connsiteX51" fmla="*/ 498767 w 1171864"/>
              <a:gd name="connsiteY51" fmla="*/ 226445 h 541296"/>
              <a:gd name="connsiteX52" fmla="*/ 578892 w 1171864"/>
              <a:gd name="connsiteY52" fmla="*/ 177947 h 541296"/>
              <a:gd name="connsiteX53" fmla="*/ 505901 w 1171864"/>
              <a:gd name="connsiteY53" fmla="*/ 404860 h 541296"/>
              <a:gd name="connsiteX54" fmla="*/ 556963 w 1171864"/>
              <a:gd name="connsiteY54" fmla="*/ 494145 h 541296"/>
              <a:gd name="connsiteX55" fmla="*/ 600558 w 1171864"/>
              <a:gd name="connsiteY55" fmla="*/ 496719 h 541296"/>
              <a:gd name="connsiteX56" fmla="*/ 688813 w 1171864"/>
              <a:gd name="connsiteY56" fmla="*/ 456713 h 541296"/>
              <a:gd name="connsiteX57" fmla="*/ 645920 w 1171864"/>
              <a:gd name="connsiteY57" fmla="*/ 113336 h 541296"/>
              <a:gd name="connsiteX58" fmla="*/ 578892 w 1171864"/>
              <a:gd name="connsiteY58" fmla="*/ 177947 h 5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71864" h="541296">
                <a:moveTo>
                  <a:pt x="498767" y="226445"/>
                </a:moveTo>
                <a:cubicBezTo>
                  <a:pt x="538562" y="179080"/>
                  <a:pt x="568659" y="126509"/>
                  <a:pt x="614916" y="87479"/>
                </a:cubicBezTo>
                <a:cubicBezTo>
                  <a:pt x="612778" y="77063"/>
                  <a:pt x="605453" y="73328"/>
                  <a:pt x="596744" y="70521"/>
                </a:cubicBezTo>
                <a:cubicBezTo>
                  <a:pt x="576650" y="64047"/>
                  <a:pt x="557598" y="53998"/>
                  <a:pt x="538237" y="47080"/>
                </a:cubicBezTo>
                <a:cubicBezTo>
                  <a:pt x="497682" y="32588"/>
                  <a:pt x="455348" y="21255"/>
                  <a:pt x="410460" y="27166"/>
                </a:cubicBezTo>
                <a:cubicBezTo>
                  <a:pt x="379869" y="31192"/>
                  <a:pt x="349356" y="35836"/>
                  <a:pt x="321492" y="48413"/>
                </a:cubicBezTo>
                <a:cubicBezTo>
                  <a:pt x="280832" y="66765"/>
                  <a:pt x="242309" y="88565"/>
                  <a:pt x="206767" y="116691"/>
                </a:cubicBezTo>
                <a:cubicBezTo>
                  <a:pt x="184502" y="134310"/>
                  <a:pt x="163881" y="153077"/>
                  <a:pt x="144431" y="173142"/>
                </a:cubicBezTo>
                <a:cubicBezTo>
                  <a:pt x="84232" y="235250"/>
                  <a:pt x="38827" y="305064"/>
                  <a:pt x="27680" y="393396"/>
                </a:cubicBezTo>
                <a:cubicBezTo>
                  <a:pt x="23589" y="425813"/>
                  <a:pt x="16115" y="457725"/>
                  <a:pt x="19228" y="490711"/>
                </a:cubicBezTo>
                <a:cubicBezTo>
                  <a:pt x="19539" y="494004"/>
                  <a:pt x="19343" y="497844"/>
                  <a:pt x="13663" y="499365"/>
                </a:cubicBezTo>
                <a:cubicBezTo>
                  <a:pt x="1545" y="489583"/>
                  <a:pt x="561" y="474342"/>
                  <a:pt x="166" y="460958"/>
                </a:cubicBezTo>
                <a:cubicBezTo>
                  <a:pt x="-1055" y="419613"/>
                  <a:pt x="4630" y="378681"/>
                  <a:pt x="12000" y="337999"/>
                </a:cubicBezTo>
                <a:cubicBezTo>
                  <a:pt x="15286" y="319863"/>
                  <a:pt x="31503" y="309276"/>
                  <a:pt x="36992" y="291645"/>
                </a:cubicBezTo>
                <a:cubicBezTo>
                  <a:pt x="59032" y="220852"/>
                  <a:pt x="110362" y="171340"/>
                  <a:pt x="163313" y="122373"/>
                </a:cubicBezTo>
                <a:cubicBezTo>
                  <a:pt x="213275" y="76168"/>
                  <a:pt x="271982" y="43920"/>
                  <a:pt x="333633" y="19436"/>
                </a:cubicBezTo>
                <a:cubicBezTo>
                  <a:pt x="368707" y="5509"/>
                  <a:pt x="407611" y="-3319"/>
                  <a:pt x="449803" y="1184"/>
                </a:cubicBezTo>
                <a:cubicBezTo>
                  <a:pt x="487369" y="5187"/>
                  <a:pt x="522868" y="14368"/>
                  <a:pt x="558939" y="22639"/>
                </a:cubicBezTo>
                <a:cubicBezTo>
                  <a:pt x="571577" y="25538"/>
                  <a:pt x="583535" y="32774"/>
                  <a:pt x="594810" y="39639"/>
                </a:cubicBezTo>
                <a:cubicBezTo>
                  <a:pt x="601874" y="43940"/>
                  <a:pt x="624944" y="63056"/>
                  <a:pt x="638760" y="65498"/>
                </a:cubicBezTo>
                <a:cubicBezTo>
                  <a:pt x="656068" y="55953"/>
                  <a:pt x="680809" y="55651"/>
                  <a:pt x="700951" y="39832"/>
                </a:cubicBezTo>
                <a:cubicBezTo>
                  <a:pt x="719376" y="25363"/>
                  <a:pt x="744472" y="25683"/>
                  <a:pt x="766377" y="18803"/>
                </a:cubicBezTo>
                <a:cubicBezTo>
                  <a:pt x="788746" y="11779"/>
                  <a:pt x="812200" y="6835"/>
                  <a:pt x="835539" y="4589"/>
                </a:cubicBezTo>
                <a:cubicBezTo>
                  <a:pt x="854528" y="2765"/>
                  <a:pt x="874081" y="5868"/>
                  <a:pt x="893316" y="7522"/>
                </a:cubicBezTo>
                <a:cubicBezTo>
                  <a:pt x="914131" y="9310"/>
                  <a:pt x="934877" y="11961"/>
                  <a:pt x="955527" y="14223"/>
                </a:cubicBezTo>
                <a:cubicBezTo>
                  <a:pt x="1017230" y="42275"/>
                  <a:pt x="1077081" y="73169"/>
                  <a:pt x="1111183" y="135121"/>
                </a:cubicBezTo>
                <a:cubicBezTo>
                  <a:pt x="1130261" y="130259"/>
                  <a:pt x="1117132" y="116141"/>
                  <a:pt x="1124280" y="107009"/>
                </a:cubicBezTo>
                <a:cubicBezTo>
                  <a:pt x="1137434" y="94339"/>
                  <a:pt x="1144118" y="70822"/>
                  <a:pt x="1170102" y="67847"/>
                </a:cubicBezTo>
                <a:cubicBezTo>
                  <a:pt x="1174098" y="83636"/>
                  <a:pt x="1171377" y="96707"/>
                  <a:pt x="1161153" y="106072"/>
                </a:cubicBezTo>
                <a:cubicBezTo>
                  <a:pt x="1155496" y="129309"/>
                  <a:pt x="1124863" y="201705"/>
                  <a:pt x="1120880" y="219024"/>
                </a:cubicBezTo>
                <a:cubicBezTo>
                  <a:pt x="1118204" y="230622"/>
                  <a:pt x="1107353" y="232109"/>
                  <a:pt x="1097002" y="225425"/>
                </a:cubicBezTo>
                <a:cubicBezTo>
                  <a:pt x="1082092" y="215806"/>
                  <a:pt x="1067283" y="206051"/>
                  <a:pt x="1051757" y="198131"/>
                </a:cubicBezTo>
                <a:cubicBezTo>
                  <a:pt x="1014408" y="191299"/>
                  <a:pt x="977414" y="184706"/>
                  <a:pt x="938397" y="187211"/>
                </a:cubicBezTo>
                <a:cubicBezTo>
                  <a:pt x="941092" y="166266"/>
                  <a:pt x="953700" y="159720"/>
                  <a:pt x="965180" y="157456"/>
                </a:cubicBezTo>
                <a:cubicBezTo>
                  <a:pt x="995426" y="151488"/>
                  <a:pt x="1025710" y="154512"/>
                  <a:pt x="1055448" y="163442"/>
                </a:cubicBezTo>
                <a:cubicBezTo>
                  <a:pt x="1066744" y="166831"/>
                  <a:pt x="1078781" y="167743"/>
                  <a:pt x="1091288" y="169925"/>
                </a:cubicBezTo>
                <a:cubicBezTo>
                  <a:pt x="1094878" y="154236"/>
                  <a:pt x="1078166" y="145677"/>
                  <a:pt x="1081102" y="134429"/>
                </a:cubicBezTo>
                <a:cubicBezTo>
                  <a:pt x="1065171" y="114386"/>
                  <a:pt x="1045948" y="100775"/>
                  <a:pt x="1029325" y="84655"/>
                </a:cubicBezTo>
                <a:cubicBezTo>
                  <a:pt x="1011547" y="67414"/>
                  <a:pt x="958007" y="50102"/>
                  <a:pt x="957436" y="50114"/>
                </a:cubicBezTo>
                <a:cubicBezTo>
                  <a:pt x="894173" y="22378"/>
                  <a:pt x="833617" y="34780"/>
                  <a:pt x="774781" y="46039"/>
                </a:cubicBezTo>
                <a:cubicBezTo>
                  <a:pt x="740577" y="52583"/>
                  <a:pt x="705829" y="65128"/>
                  <a:pt x="678158" y="88007"/>
                </a:cubicBezTo>
                <a:cubicBezTo>
                  <a:pt x="677872" y="100289"/>
                  <a:pt x="681582" y="108981"/>
                  <a:pt x="690747" y="114617"/>
                </a:cubicBezTo>
                <a:cubicBezTo>
                  <a:pt x="704180" y="122889"/>
                  <a:pt x="707459" y="137805"/>
                  <a:pt x="713376" y="150304"/>
                </a:cubicBezTo>
                <a:cubicBezTo>
                  <a:pt x="734654" y="195235"/>
                  <a:pt x="742239" y="243365"/>
                  <a:pt x="747471" y="292590"/>
                </a:cubicBezTo>
                <a:cubicBezTo>
                  <a:pt x="753718" y="351449"/>
                  <a:pt x="742886" y="407320"/>
                  <a:pt x="718469" y="459161"/>
                </a:cubicBezTo>
                <a:cubicBezTo>
                  <a:pt x="701719" y="494721"/>
                  <a:pt x="673338" y="524272"/>
                  <a:pt x="630493" y="533456"/>
                </a:cubicBezTo>
                <a:cubicBezTo>
                  <a:pt x="620972" y="535498"/>
                  <a:pt x="611971" y="539927"/>
                  <a:pt x="608171" y="541296"/>
                </a:cubicBezTo>
                <a:cubicBezTo>
                  <a:pt x="556103" y="536003"/>
                  <a:pt x="518820" y="514282"/>
                  <a:pt x="492230" y="474972"/>
                </a:cubicBezTo>
                <a:cubicBezTo>
                  <a:pt x="487293" y="467671"/>
                  <a:pt x="482689" y="460910"/>
                  <a:pt x="481304" y="451965"/>
                </a:cubicBezTo>
                <a:cubicBezTo>
                  <a:pt x="478152" y="431621"/>
                  <a:pt x="475481" y="411351"/>
                  <a:pt x="469925" y="391217"/>
                </a:cubicBezTo>
                <a:cubicBezTo>
                  <a:pt x="461967" y="362380"/>
                  <a:pt x="476408" y="334717"/>
                  <a:pt x="481784" y="306809"/>
                </a:cubicBezTo>
                <a:cubicBezTo>
                  <a:pt x="484912" y="290577"/>
                  <a:pt x="496539" y="235335"/>
                  <a:pt x="498767" y="226445"/>
                </a:cubicBezTo>
                <a:close/>
                <a:moveTo>
                  <a:pt x="578892" y="177947"/>
                </a:moveTo>
                <a:cubicBezTo>
                  <a:pt x="527668" y="252396"/>
                  <a:pt x="502052" y="323768"/>
                  <a:pt x="505901" y="404860"/>
                </a:cubicBezTo>
                <a:cubicBezTo>
                  <a:pt x="508487" y="409968"/>
                  <a:pt x="519144" y="479292"/>
                  <a:pt x="556963" y="494145"/>
                </a:cubicBezTo>
                <a:cubicBezTo>
                  <a:pt x="573071" y="499376"/>
                  <a:pt x="590975" y="487281"/>
                  <a:pt x="600558" y="496719"/>
                </a:cubicBezTo>
                <a:cubicBezTo>
                  <a:pt x="642369" y="504640"/>
                  <a:pt x="663520" y="478899"/>
                  <a:pt x="688813" y="456713"/>
                </a:cubicBezTo>
                <a:cubicBezTo>
                  <a:pt x="753173" y="334077"/>
                  <a:pt x="705372" y="143474"/>
                  <a:pt x="645920" y="113336"/>
                </a:cubicBezTo>
                <a:cubicBezTo>
                  <a:pt x="618531" y="133563"/>
                  <a:pt x="594145" y="158219"/>
                  <a:pt x="578892" y="177947"/>
                </a:cubicBezTo>
                <a:close/>
              </a:path>
            </a:pathLst>
          </a:custGeom>
          <a:solidFill>
            <a:schemeClr val="tx1"/>
          </a:solidFill>
          <a:ln w="633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D94E3A1B-EFD3-D2D7-4105-7C5047AB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92" y="853276"/>
            <a:ext cx="9436608" cy="3593592"/>
          </a:xfrm>
        </p:spPr>
        <p:txBody>
          <a:bodyPr rtlCol="0" anchor="b">
            <a:noAutofit/>
          </a:bodyPr>
          <a:lstStyle>
            <a:lvl1pPr>
              <a:defRPr sz="72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25373AB-4F41-5210-04E5-7B5C30966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067" y="4794938"/>
            <a:ext cx="7835927" cy="10149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pic>
        <p:nvPicPr>
          <p:cNvPr id="6" name="Εικόνα 0" descr=" ">
            <a:extLst>
              <a:ext uri="{FF2B5EF4-FFF2-40B4-BE49-F238E27FC236}">
                <a16:creationId xmlns:a16="http://schemas.microsoft.com/office/drawing/2014/main" id="{5D5815D3-F5D8-F778-B5DD-CC13ABDF7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61" y="3951532"/>
            <a:ext cx="387348" cy="1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7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65758"/>
            <a:ext cx="11460480" cy="786384"/>
          </a:xfrm>
        </p:spPr>
        <p:txBody>
          <a:bodyPr rtlCol="0" anchor="ctr">
            <a:normAutofit/>
          </a:bodyPr>
          <a:lstStyle>
            <a:lvl1pPr algn="ctr">
              <a:defRPr sz="60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166" y="6067879"/>
            <a:ext cx="6357668" cy="48037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EF0BCB38-9998-4DAB-5311-023E7309B553}"/>
              </a:ext>
            </a:extLst>
          </p:cNvPr>
          <p:cNvSpPr/>
          <p:nvPr userDrawn="1"/>
        </p:nvSpPr>
        <p:spPr>
          <a:xfrm>
            <a:off x="1267270" y="145662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1F8A6694-F6DF-96FA-C7DE-E0CA5CF9111C}"/>
              </a:ext>
            </a:extLst>
          </p:cNvPr>
          <p:cNvGrpSpPr/>
          <p:nvPr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6E922812-1F17-E73C-C28B-09F02C63D257}"/>
                </a:ext>
              </a:extLst>
            </p:cNvPr>
            <p:cNvGrpSpPr/>
            <p:nvPr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7" name="Εικόνα 1" descr=" ">
                <a:extLst>
                  <a:ext uri="{FF2B5EF4-FFF2-40B4-BE49-F238E27FC236}">
                    <a16:creationId xmlns:a16="http://schemas.microsoft.com/office/drawing/2014/main" id="{79B1D4A0-A5F1-4CF4-9057-780315EB8D14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" name="Εικόνα 2" descr=" ">
                <a:extLst>
                  <a:ext uri="{FF2B5EF4-FFF2-40B4-BE49-F238E27FC236}">
                    <a16:creationId xmlns:a16="http://schemas.microsoft.com/office/drawing/2014/main" id="{802B50B7-413A-8B69-2A49-89AF12189E37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" name="Εικόνα 3" descr=" ">
                <a:extLst>
                  <a:ext uri="{FF2B5EF4-FFF2-40B4-BE49-F238E27FC236}">
                    <a16:creationId xmlns:a16="http://schemas.microsoft.com/office/drawing/2014/main" id="{BA0BCDC0-B227-3938-149F-CBFFC77679AB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32DC18C4-0191-6EBC-4042-173643437B62}"/>
                </a:ext>
              </a:extLst>
            </p:cNvPr>
            <p:cNvGrpSpPr/>
            <p:nvPr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2" name="Εικόνα 1" descr=" ">
                <a:extLst>
                  <a:ext uri="{FF2B5EF4-FFF2-40B4-BE49-F238E27FC236}">
                    <a16:creationId xmlns:a16="http://schemas.microsoft.com/office/drawing/2014/main" id="{B26DCB0B-7745-591D-7000-D0CB1B111668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" name="Εικόνα 2" descr=" ">
                <a:extLst>
                  <a:ext uri="{FF2B5EF4-FFF2-40B4-BE49-F238E27FC236}">
                    <a16:creationId xmlns:a16="http://schemas.microsoft.com/office/drawing/2014/main" id="{7424E30B-FAFF-689C-836D-AEE95D517BAC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" name="Εικόνα 3" descr=" ">
                <a:extLst>
                  <a:ext uri="{FF2B5EF4-FFF2-40B4-BE49-F238E27FC236}">
                    <a16:creationId xmlns:a16="http://schemas.microsoft.com/office/drawing/2014/main" id="{5F770D02-BE4A-C621-38E8-AF583B0E1AD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67AA0C88-5AE7-520A-E10F-88BA05FEC22E}"/>
              </a:ext>
            </a:extLst>
          </p:cNvPr>
          <p:cNvGrpSpPr/>
          <p:nvPr userDrawn="1"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88254E19-8AD3-C61F-186A-9655D0F92C0D}"/>
                </a:ext>
              </a:extLst>
            </p:cNvPr>
            <p:cNvGrpSpPr/>
            <p:nvPr userDrawn="1"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22" name="Εικόνα 1" descr=" ">
                <a:extLst>
                  <a:ext uri="{FF2B5EF4-FFF2-40B4-BE49-F238E27FC236}">
                    <a16:creationId xmlns:a16="http://schemas.microsoft.com/office/drawing/2014/main" id="{643D29A7-859B-03AF-C989-9178AAB27DD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" name="Εικόνα 2" descr=" ">
                <a:extLst>
                  <a:ext uri="{FF2B5EF4-FFF2-40B4-BE49-F238E27FC236}">
                    <a16:creationId xmlns:a16="http://schemas.microsoft.com/office/drawing/2014/main" id="{A2D2517E-45D5-F105-CA8C-7ABEA9F82C6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4" name="Εικόνα 3" descr=" ">
                <a:extLst>
                  <a:ext uri="{FF2B5EF4-FFF2-40B4-BE49-F238E27FC236}">
                    <a16:creationId xmlns:a16="http://schemas.microsoft.com/office/drawing/2014/main" id="{06BBA5A3-3D4D-CB24-FB33-A16AD85AA237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157D3DD7-2B86-82EC-1796-763789BB0841}"/>
                </a:ext>
              </a:extLst>
            </p:cNvPr>
            <p:cNvGrpSpPr/>
            <p:nvPr userDrawn="1"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9" name="Εικόνα 1" descr=" ">
                <a:extLst>
                  <a:ext uri="{FF2B5EF4-FFF2-40B4-BE49-F238E27FC236}">
                    <a16:creationId xmlns:a16="http://schemas.microsoft.com/office/drawing/2014/main" id="{E1B9E639-39FF-D5A2-D2D0-B072C666E717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" name="Εικόνα 2" descr=" ">
                <a:extLst>
                  <a:ext uri="{FF2B5EF4-FFF2-40B4-BE49-F238E27FC236}">
                    <a16:creationId xmlns:a16="http://schemas.microsoft.com/office/drawing/2014/main" id="{BCDC0CF0-E5D7-34FC-86F8-A9339567040A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" name="Εικόνα 3" descr=" ">
                <a:extLst>
                  <a:ext uri="{FF2B5EF4-FFF2-40B4-BE49-F238E27FC236}">
                    <a16:creationId xmlns:a16="http://schemas.microsoft.com/office/drawing/2014/main" id="{E6E8F543-EE3E-6EF9-C7D6-51A44F58BD11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</p:grpSp>
      <p:sp>
        <p:nvSpPr>
          <p:cNvPr id="5" name="Θέση εικόνας 15">
            <a:extLst>
              <a:ext uri="{FF2B5EF4-FFF2-40B4-BE49-F238E27FC236}">
                <a16:creationId xmlns:a16="http://schemas.microsoft.com/office/drawing/2014/main" id="{19DF85F1-2446-2454-E91E-C79AD30ABA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9994" y="146074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64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με εικόν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A239AF8-0D5F-A22B-1507-FB07CF9E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7" y="636294"/>
            <a:ext cx="4132835" cy="3968496"/>
          </a:xfrm>
        </p:spPr>
        <p:txBody>
          <a:bodyPr rtlCol="0" anchor="b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6CBE3050-D4D2-D47D-55F8-542C3E35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749" y="4731335"/>
            <a:ext cx="4132834" cy="149130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sp>
        <p:nvSpPr>
          <p:cNvPr id="2" name="Θέση εικόνας 6">
            <a:extLst>
              <a:ext uri="{FF2B5EF4-FFF2-40B4-BE49-F238E27FC236}">
                <a16:creationId xmlns:a16="http://schemas.microsoft.com/office/drawing/2014/main" id="{CE48FC0D-103D-60E6-6715-D23260938E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997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56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0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με εικόνα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C0BD7700-8242-D44C-58BE-D8F8AD29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548640"/>
            <a:ext cx="3895344" cy="3328416"/>
          </a:xfrm>
        </p:spPr>
        <p:txBody>
          <a:bodyPr rtlCol="0">
            <a:normAutofit/>
          </a:bodyPr>
          <a:lstStyle>
            <a:lvl1pPr>
              <a:defRPr sz="36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5B1390CC-5F41-4741-00F2-821BA21B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89753"/>
            <a:ext cx="3174161" cy="141409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sp>
        <p:nvSpPr>
          <p:cNvPr id="2" name="Θέση εικόνας 3">
            <a:extLst>
              <a:ext uri="{FF2B5EF4-FFF2-40B4-BE49-F238E27FC236}">
                <a16:creationId xmlns:a16="http://schemas.microsoft.com/office/drawing/2014/main" id="{A9261DDB-9399-0E98-EC75-6FEAC667FF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96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EA37C747-050C-623A-C4B0-25A5250B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48640"/>
            <a:ext cx="7479792" cy="3639312"/>
          </a:xfrm>
        </p:spPr>
        <p:txBody>
          <a:bodyPr rtlCol="0">
            <a:noAutofit/>
          </a:bodyPr>
          <a:lstStyle>
            <a:lvl1pPr>
              <a:defRPr sz="7000" cap="all" baseline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528155E-6FFF-65E6-3697-41D64FAD7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07" y="4473554"/>
            <a:ext cx="6657223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rtl="0"/>
            <a:r>
              <a:rPr lang="el"/>
              <a:t>Κάντε κλικ για να επεξεργαστείτε τον υπότιτλο του υποδείγματος</a:t>
            </a:r>
          </a:p>
        </p:txBody>
      </p: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F1B9D499-1DF7-9D5D-3D02-4769D3594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597" y="4816878"/>
            <a:ext cx="726579" cy="858686"/>
          </a:xfrm>
          <a:prstGeom prst="rect">
            <a:avLst/>
          </a:prstGeom>
        </p:spPr>
      </p:pic>
      <p:pic>
        <p:nvPicPr>
          <p:cNvPr id="10" name="Εικόνα 1" descr=" ">
            <a:extLst>
              <a:ext uri="{FF2B5EF4-FFF2-40B4-BE49-F238E27FC236}">
                <a16:creationId xmlns:a16="http://schemas.microsoft.com/office/drawing/2014/main" id="{AF3A2A36-D496-C615-7169-2B3F329ECA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0888" y="4473553"/>
            <a:ext cx="841605" cy="839246"/>
          </a:xfrm>
          <a:prstGeom prst="rect">
            <a:avLst/>
          </a:prstGeom>
        </p:spPr>
      </p:pic>
      <p:pic>
        <p:nvPicPr>
          <p:cNvPr id="11" name="Εικόνα 1" descr=" ">
            <a:extLst>
              <a:ext uri="{FF2B5EF4-FFF2-40B4-BE49-F238E27FC236}">
                <a16:creationId xmlns:a16="http://schemas.microsoft.com/office/drawing/2014/main" id="{12BF381D-9FC9-7E48-6378-D5FF0E9F14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9759" y="5714644"/>
            <a:ext cx="588815" cy="5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1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τζέντα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68BD2496-1ACD-447D-EF6D-DF3105C1F05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64518F82-81E0-2743-C9B3-563CF1A7FB2E}"/>
              </a:ext>
            </a:extLst>
          </p:cNvPr>
          <p:cNvSpPr/>
          <p:nvPr userDrawn="1"/>
        </p:nvSpPr>
        <p:spPr>
          <a:xfrm>
            <a:off x="975338" y="657863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283" y="694945"/>
            <a:ext cx="5652118" cy="1051996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19" name="Θέση εικόνας 18">
            <a:extLst>
              <a:ext uri="{FF2B5EF4-FFF2-40B4-BE49-F238E27FC236}">
                <a16:creationId xmlns:a16="http://schemas.microsoft.com/office/drawing/2014/main" id="{4C8FDDCE-964B-4A2F-B5E3-7D797D44E4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39" y="635137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283" y="2151455"/>
            <a:ext cx="5652118" cy="4011601"/>
          </a:xfrm>
        </p:spPr>
        <p:txBody>
          <a:bodyPr rtlCol="0"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13" name="Θέση ημερομηνίας 3">
            <a:extLst>
              <a:ext uri="{FF2B5EF4-FFF2-40B4-BE49-F238E27FC236}">
                <a16:creationId xmlns:a16="http://schemas.microsoft.com/office/drawing/2014/main" id="{9AE36ECA-06E4-A959-3478-EA23AA93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Θέση υποσέλιδου 4">
            <a:extLst>
              <a:ext uri="{FF2B5EF4-FFF2-40B4-BE49-F238E27FC236}">
                <a16:creationId xmlns:a16="http://schemas.microsoft.com/office/drawing/2014/main" id="{CA14F3CE-6F72-C18E-9F39-2D8A08A0D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5" name="Θέση αριθμού διαφάνειας 5">
            <a:extLst>
              <a:ext uri="{FF2B5EF4-FFF2-40B4-BE49-F238E27FC236}">
                <a16:creationId xmlns:a16="http://schemas.microsoft.com/office/drawing/2014/main" id="{EB4D6CAA-D56A-86C6-A6BA-269FA9A9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99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: Σχήμα 11">
            <a:extLst>
              <a:ext uri="{FF2B5EF4-FFF2-40B4-BE49-F238E27FC236}">
                <a16:creationId xmlns:a16="http://schemas.microsoft.com/office/drawing/2014/main" id="{F710A775-ED92-C678-97A0-F3FCC622EDE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68" y="996636"/>
            <a:ext cx="5676933" cy="1352374"/>
          </a:xfrm>
        </p:spPr>
        <p:txBody>
          <a:bodyPr rtlCol="0" anchor="t">
            <a:no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468" y="2762054"/>
            <a:ext cx="5676934" cy="3409789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16" name="Θέση ημερομηνίας 3">
            <a:extLst>
              <a:ext uri="{FF2B5EF4-FFF2-40B4-BE49-F238E27FC236}">
                <a16:creationId xmlns:a16="http://schemas.microsoft.com/office/drawing/2014/main" id="{BC5BF2DA-4E73-341E-37A7-D54807CC9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7" name="Θέση υποσέλιδου 4">
            <a:extLst>
              <a:ext uri="{FF2B5EF4-FFF2-40B4-BE49-F238E27FC236}">
                <a16:creationId xmlns:a16="http://schemas.microsoft.com/office/drawing/2014/main" id="{183A8769-5634-96A8-77E4-5BE545AB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8" name="Θέση αριθμού διαφάνειας 5">
            <a:extLst>
              <a:ext uri="{FF2B5EF4-FFF2-40B4-BE49-F238E27FC236}">
                <a16:creationId xmlns:a16="http://schemas.microsoft.com/office/drawing/2014/main" id="{F9989710-1CCC-F40C-0DD8-276F96D96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Θέση εικόνας 12">
            <a:extLst>
              <a:ext uri="{FF2B5EF4-FFF2-40B4-BE49-F238E27FC236}">
                <a16:creationId xmlns:a16="http://schemas.microsoft.com/office/drawing/2014/main" id="{5F723F91-B041-68FB-6E1B-E7EC9BB3246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46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384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453D1B3F-713D-CCF3-7BCE-879EA20F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7"/>
            <a:ext cx="5695612" cy="96356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2027106"/>
            <a:ext cx="5717834" cy="4291397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A8AD668-CF0E-659F-DA49-1779202052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867047E-A4D9-4472-C64B-50716DA38E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0B82B7-CC92-2C13-D3EF-427D419D6C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Θέση εικόνας 5">
            <a:extLst>
              <a:ext uri="{FF2B5EF4-FFF2-40B4-BE49-F238E27FC236}">
                <a16:creationId xmlns:a16="http://schemas.microsoft.com/office/drawing/2014/main" id="{B227A314-DCEA-A2C7-8C74-3EDD34EBE2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3407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584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3DABA70B-BDBC-6F23-C2E8-D6364FFBF76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59740"/>
            <a:ext cx="4522936" cy="932688"/>
          </a:xfrm>
        </p:spPr>
        <p:txBody>
          <a:bodyPr rtlCol="0" anchor="b"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10" name="Θέση εικόνας 9">
            <a:extLst>
              <a:ext uri="{FF2B5EF4-FFF2-40B4-BE49-F238E27FC236}">
                <a16:creationId xmlns:a16="http://schemas.microsoft.com/office/drawing/2014/main" id="{7E1F752B-7713-C2F6-154E-6287643B7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848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520444"/>
            <a:ext cx="4512601" cy="4816856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541088-49FA-8D02-3917-0B31A904D1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73FD12-C5B3-694A-222B-2E04AB58ED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E6969D-0067-603C-325B-26974A46CE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10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CC89B43F-CBBD-DAD5-221C-5139D70840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" name="Τίτλος 8">
            <a:extLst>
              <a:ext uri="{FF2B5EF4-FFF2-40B4-BE49-F238E27FC236}">
                <a16:creationId xmlns:a16="http://schemas.microsoft.com/office/drawing/2014/main" id="{5D0243EF-1D61-B903-68F3-095CEEE8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9740"/>
            <a:ext cx="4572000" cy="932688"/>
          </a:xfrm>
        </p:spPr>
        <p:txBody>
          <a:bodyPr rtlCol="0" anchor="b"/>
          <a:lstStyle/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520444"/>
            <a:ext cx="4572000" cy="4816856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6948C271-B438-C28C-2202-EAEAB5F12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191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8D00A8-266F-46A2-3838-449C6D9B8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08AE0CA-F55D-353F-7BC0-CB8643C9FD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1AE7AE-F82E-74D3-0755-AE9919C60A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14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50" y="1529706"/>
            <a:ext cx="3981325" cy="1527048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D162F7AB-5502-5F73-3E31-6A73A8FA104E}"/>
              </a:ext>
            </a:extLst>
          </p:cNvPr>
          <p:cNvSpPr/>
          <p:nvPr/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22213A4A-589A-0031-2AE7-A741A5DA8AF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CA650347-7F75-4D98-43C2-1D165C64F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l"/>
              <a:t>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01078" y="3159268"/>
            <a:ext cx="3981324" cy="2167639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9" name="Θέση ημερομηνίας 8">
            <a:extLst>
              <a:ext uri="{FF2B5EF4-FFF2-40B4-BE49-F238E27FC236}">
                <a16:creationId xmlns:a16="http://schemas.microsoft.com/office/drawing/2014/main" id="{AF79309E-A666-B0F8-90DD-1CB00660E7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2288EBC0-79CF-47C8-D467-C186569AED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D025C419-73F8-6365-184F-570631B7F1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5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7" name="Ελεύθερη σχεδίαση: Σχήμα 6">
            <a:extLst>
              <a:ext uri="{FF2B5EF4-FFF2-40B4-BE49-F238E27FC236}">
                <a16:creationId xmlns:a16="http://schemas.microsoft.com/office/drawing/2014/main" id="{D7CF32BE-7AF8-CC18-C9E4-9B104AAD702D}"/>
              </a:ext>
            </a:extLst>
          </p:cNvPr>
          <p:cNvSpPr/>
          <p:nvPr userDrawn="1"/>
        </p:nvSpPr>
        <p:spPr>
          <a:xfrm>
            <a:off x="7349631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ED53F665-FA62-AD82-54E9-7223D5E7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5" y="650497"/>
            <a:ext cx="5717835" cy="963567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994" y="2027108"/>
            <a:ext cx="5695613" cy="4291396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60FDF297-7788-1D02-E8B0-BA65AFA528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47085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1668A78-9B86-3337-BB34-8B960A2B20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5824E7-DC0F-167A-2CF8-D6548D58895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57618A-2A76-AA39-D2AC-F953E237A6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10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εικόνα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FBEF2F8E-9239-2CF7-6AE0-E9ED178B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644" y="650497"/>
            <a:ext cx="5717834" cy="96356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7C4C0D1A-7DC9-A35B-E140-754FB796060C}"/>
              </a:ext>
            </a:extLst>
          </p:cNvPr>
          <p:cNvSpPr/>
          <p:nvPr userDrawn="1"/>
        </p:nvSpPr>
        <p:spPr>
          <a:xfrm>
            <a:off x="1003903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" name="Θέση εικόνας 5">
            <a:extLst>
              <a:ext uri="{FF2B5EF4-FFF2-40B4-BE49-F238E27FC236}">
                <a16:creationId xmlns:a16="http://schemas.microsoft.com/office/drawing/2014/main" id="{042792ED-CD0D-0AB1-660B-AB57DB42E8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903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896" y="2042140"/>
            <a:ext cx="5717834" cy="4276363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7417BF0-B2EF-49AB-DD30-9670414E2D5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709DE88-036A-0912-D085-9C52C50DA85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3FA2807-1272-CDA3-B520-2E5AEA613C4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44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ριθμός μεγάλου μεγέθου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ικόνα 0" descr=" ">
            <a:extLst>
              <a:ext uri="{FF2B5EF4-FFF2-40B4-BE49-F238E27FC236}">
                <a16:creationId xmlns:a16="http://schemas.microsoft.com/office/drawing/2014/main" id="{10C1B6B0-2859-F92A-F4A1-CF0E7F2D30F3}"/>
              </a:ext>
            </a:extLst>
          </p:cNvPr>
          <p:cNvSpPr/>
          <p:nvPr/>
        </p:nvSpPr>
        <p:spPr>
          <a:xfrm>
            <a:off x="10813015" y="5274924"/>
            <a:ext cx="819145" cy="907931"/>
          </a:xfrm>
          <a:custGeom>
            <a:avLst/>
            <a:gdLst>
              <a:gd name="connsiteX0" fmla="*/ 641404 w 819145"/>
              <a:gd name="connsiteY0" fmla="*/ 184729 h 907931"/>
              <a:gd name="connsiteX1" fmla="*/ 665286 w 819145"/>
              <a:gd name="connsiteY1" fmla="*/ 179102 h 907931"/>
              <a:gd name="connsiteX2" fmla="*/ 727008 w 819145"/>
              <a:gd name="connsiteY2" fmla="*/ 140686 h 907931"/>
              <a:gd name="connsiteX3" fmla="*/ 731516 w 819145"/>
              <a:gd name="connsiteY3" fmla="*/ 167546 h 907931"/>
              <a:gd name="connsiteX4" fmla="*/ 673471 w 819145"/>
              <a:gd name="connsiteY4" fmla="*/ 235523 h 907931"/>
              <a:gd name="connsiteX5" fmla="*/ 629342 w 819145"/>
              <a:gd name="connsiteY5" fmla="*/ 276717 h 907931"/>
              <a:gd name="connsiteX6" fmla="*/ 611211 w 819145"/>
              <a:gd name="connsiteY6" fmla="*/ 291201 h 907931"/>
              <a:gd name="connsiteX7" fmla="*/ 583031 w 819145"/>
              <a:gd name="connsiteY7" fmla="*/ 318821 h 907931"/>
              <a:gd name="connsiteX8" fmla="*/ 491020 w 819145"/>
              <a:gd name="connsiteY8" fmla="*/ 409039 h 907931"/>
              <a:gd name="connsiteX9" fmla="*/ 477080 w 819145"/>
              <a:gd name="connsiteY9" fmla="*/ 419377 h 907931"/>
              <a:gd name="connsiteX10" fmla="*/ 457104 w 819145"/>
              <a:gd name="connsiteY10" fmla="*/ 440125 h 907931"/>
              <a:gd name="connsiteX11" fmla="*/ 553436 w 819145"/>
              <a:gd name="connsiteY11" fmla="*/ 495411 h 907931"/>
              <a:gd name="connsiteX12" fmla="*/ 609373 w 819145"/>
              <a:gd name="connsiteY12" fmla="*/ 530433 h 907931"/>
              <a:gd name="connsiteX13" fmla="*/ 653183 w 819145"/>
              <a:gd name="connsiteY13" fmla="*/ 559306 h 907931"/>
              <a:gd name="connsiteX14" fmla="*/ 732399 w 819145"/>
              <a:gd name="connsiteY14" fmla="*/ 593381 h 907931"/>
              <a:gd name="connsiteX15" fmla="*/ 780481 w 819145"/>
              <a:gd name="connsiteY15" fmla="*/ 621935 h 907931"/>
              <a:gd name="connsiteX16" fmla="*/ 794159 w 819145"/>
              <a:gd name="connsiteY16" fmla="*/ 641857 h 907931"/>
              <a:gd name="connsiteX17" fmla="*/ 811170 w 819145"/>
              <a:gd name="connsiteY17" fmla="*/ 688822 h 907931"/>
              <a:gd name="connsiteX18" fmla="*/ 718944 w 819145"/>
              <a:gd name="connsiteY18" fmla="*/ 658771 h 907931"/>
              <a:gd name="connsiteX19" fmla="*/ 632123 w 819145"/>
              <a:gd name="connsiteY19" fmla="*/ 602501 h 907931"/>
              <a:gd name="connsiteX20" fmla="*/ 625619 w 819145"/>
              <a:gd name="connsiteY20" fmla="*/ 595219 h 907931"/>
              <a:gd name="connsiteX21" fmla="*/ 543050 w 819145"/>
              <a:gd name="connsiteY21" fmla="*/ 552059 h 907931"/>
              <a:gd name="connsiteX22" fmla="*/ 473035 w 819145"/>
              <a:gd name="connsiteY22" fmla="*/ 518731 h 907931"/>
              <a:gd name="connsiteX23" fmla="*/ 435588 w 819145"/>
              <a:gd name="connsiteY23" fmla="*/ 501181 h 907931"/>
              <a:gd name="connsiteX24" fmla="*/ 417159 w 819145"/>
              <a:gd name="connsiteY24" fmla="*/ 500323 h 907931"/>
              <a:gd name="connsiteX25" fmla="*/ 429480 w 819145"/>
              <a:gd name="connsiteY25" fmla="*/ 585162 h 907931"/>
              <a:gd name="connsiteX26" fmla="*/ 416218 w 819145"/>
              <a:gd name="connsiteY26" fmla="*/ 618616 h 907931"/>
              <a:gd name="connsiteX27" fmla="*/ 430913 w 819145"/>
              <a:gd name="connsiteY27" fmla="*/ 726384 h 907931"/>
              <a:gd name="connsiteX28" fmla="*/ 422552 w 819145"/>
              <a:gd name="connsiteY28" fmla="*/ 743031 h 907931"/>
              <a:gd name="connsiteX29" fmla="*/ 416026 w 819145"/>
              <a:gd name="connsiteY29" fmla="*/ 842923 h 907931"/>
              <a:gd name="connsiteX30" fmla="*/ 425779 w 819145"/>
              <a:gd name="connsiteY30" fmla="*/ 887627 h 907931"/>
              <a:gd name="connsiteX31" fmla="*/ 387821 w 819145"/>
              <a:gd name="connsiteY31" fmla="*/ 905538 h 907931"/>
              <a:gd name="connsiteX32" fmla="*/ 369533 w 819145"/>
              <a:gd name="connsiteY32" fmla="*/ 859164 h 907931"/>
              <a:gd name="connsiteX33" fmla="*/ 369206 w 819145"/>
              <a:gd name="connsiteY33" fmla="*/ 822205 h 907931"/>
              <a:gd name="connsiteX34" fmla="*/ 357491 w 819145"/>
              <a:gd name="connsiteY34" fmla="*/ 734860 h 907931"/>
              <a:gd name="connsiteX35" fmla="*/ 363837 w 819145"/>
              <a:gd name="connsiteY35" fmla="*/ 684530 h 907931"/>
              <a:gd name="connsiteX36" fmla="*/ 365359 w 819145"/>
              <a:gd name="connsiteY36" fmla="*/ 630437 h 907931"/>
              <a:gd name="connsiteX37" fmla="*/ 371473 w 819145"/>
              <a:gd name="connsiteY37" fmla="*/ 575421 h 907931"/>
              <a:gd name="connsiteX38" fmla="*/ 361826 w 819145"/>
              <a:gd name="connsiteY38" fmla="*/ 536486 h 907931"/>
              <a:gd name="connsiteX39" fmla="*/ 329176 w 819145"/>
              <a:gd name="connsiteY39" fmla="*/ 565767 h 907931"/>
              <a:gd name="connsiteX40" fmla="*/ 287156 w 819145"/>
              <a:gd name="connsiteY40" fmla="*/ 600643 h 907931"/>
              <a:gd name="connsiteX41" fmla="*/ 234904 w 819145"/>
              <a:gd name="connsiteY41" fmla="*/ 655781 h 907931"/>
              <a:gd name="connsiteX42" fmla="*/ 156978 w 819145"/>
              <a:gd name="connsiteY42" fmla="*/ 739838 h 907931"/>
              <a:gd name="connsiteX43" fmla="*/ 137063 w 819145"/>
              <a:gd name="connsiteY43" fmla="*/ 762714 h 907931"/>
              <a:gd name="connsiteX44" fmla="*/ 99500 w 819145"/>
              <a:gd name="connsiteY44" fmla="*/ 770091 h 907931"/>
              <a:gd name="connsiteX45" fmla="*/ 125473 w 819145"/>
              <a:gd name="connsiteY45" fmla="*/ 727571 h 907931"/>
              <a:gd name="connsiteX46" fmla="*/ 349220 w 819145"/>
              <a:gd name="connsiteY46" fmla="*/ 470070 h 907931"/>
              <a:gd name="connsiteX47" fmla="*/ 339867 w 819145"/>
              <a:gd name="connsiteY47" fmla="*/ 452863 h 907931"/>
              <a:gd name="connsiteX48" fmla="*/ 250007 w 819145"/>
              <a:gd name="connsiteY48" fmla="*/ 403759 h 907931"/>
              <a:gd name="connsiteX49" fmla="*/ 169979 w 819145"/>
              <a:gd name="connsiteY49" fmla="*/ 360356 h 907931"/>
              <a:gd name="connsiteX50" fmla="*/ 87322 w 819145"/>
              <a:gd name="connsiteY50" fmla="*/ 322245 h 907931"/>
              <a:gd name="connsiteX51" fmla="*/ 85577 w 819145"/>
              <a:gd name="connsiteY51" fmla="*/ 321980 h 907931"/>
              <a:gd name="connsiteX52" fmla="*/ 4435 w 819145"/>
              <a:gd name="connsiteY52" fmla="*/ 270995 h 907931"/>
              <a:gd name="connsiteX53" fmla="*/ 3083 w 819145"/>
              <a:gd name="connsiteY53" fmla="*/ 247347 h 907931"/>
              <a:gd name="connsiteX54" fmla="*/ 29467 w 819145"/>
              <a:gd name="connsiteY54" fmla="*/ 234859 h 907931"/>
              <a:gd name="connsiteX55" fmla="*/ 53972 w 819145"/>
              <a:gd name="connsiteY55" fmla="*/ 258358 h 907931"/>
              <a:gd name="connsiteX56" fmla="*/ 122855 w 819145"/>
              <a:gd name="connsiteY56" fmla="*/ 275753 h 907931"/>
              <a:gd name="connsiteX57" fmla="*/ 354554 w 819145"/>
              <a:gd name="connsiteY57" fmla="*/ 388605 h 907931"/>
              <a:gd name="connsiteX58" fmla="*/ 361292 w 819145"/>
              <a:gd name="connsiteY58" fmla="*/ 334581 h 907931"/>
              <a:gd name="connsiteX59" fmla="*/ 362753 w 819145"/>
              <a:gd name="connsiteY59" fmla="*/ 187654 h 907931"/>
              <a:gd name="connsiteX60" fmla="*/ 368338 w 819145"/>
              <a:gd name="connsiteY60" fmla="*/ 115195 h 907931"/>
              <a:gd name="connsiteX61" fmla="*/ 389940 w 819145"/>
              <a:gd name="connsiteY61" fmla="*/ 0 h 907931"/>
              <a:gd name="connsiteX62" fmla="*/ 402583 w 819145"/>
              <a:gd name="connsiteY62" fmla="*/ 25322 h 907931"/>
              <a:gd name="connsiteX63" fmla="*/ 411343 w 819145"/>
              <a:gd name="connsiteY63" fmla="*/ 103151 h 907931"/>
              <a:gd name="connsiteX64" fmla="*/ 409381 w 819145"/>
              <a:gd name="connsiteY64" fmla="*/ 168557 h 907931"/>
              <a:gd name="connsiteX65" fmla="*/ 410379 w 819145"/>
              <a:gd name="connsiteY65" fmla="*/ 210353 h 907931"/>
              <a:gd name="connsiteX66" fmla="*/ 414013 w 819145"/>
              <a:gd name="connsiteY66" fmla="*/ 267009 h 907931"/>
              <a:gd name="connsiteX67" fmla="*/ 412720 w 819145"/>
              <a:gd name="connsiteY67" fmla="*/ 305438 h 907931"/>
              <a:gd name="connsiteX68" fmla="*/ 421465 w 819145"/>
              <a:gd name="connsiteY68" fmla="*/ 388669 h 907931"/>
              <a:gd name="connsiteX69" fmla="*/ 445656 w 819145"/>
              <a:gd name="connsiteY69" fmla="*/ 376766 h 907931"/>
              <a:gd name="connsiteX70" fmla="*/ 525360 w 819145"/>
              <a:gd name="connsiteY70" fmla="*/ 297638 h 907931"/>
              <a:gd name="connsiteX71" fmla="*/ 529687 w 819145"/>
              <a:gd name="connsiteY71" fmla="*/ 294653 h 907931"/>
              <a:gd name="connsiteX72" fmla="*/ 588857 w 819145"/>
              <a:gd name="connsiteY72" fmla="*/ 247839 h 907931"/>
              <a:gd name="connsiteX73" fmla="*/ 603452 w 819145"/>
              <a:gd name="connsiteY73" fmla="*/ 230318 h 907931"/>
              <a:gd name="connsiteX74" fmla="*/ 641404 w 819145"/>
              <a:gd name="connsiteY74" fmla="*/ 184729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19145" h="907931">
                <a:moveTo>
                  <a:pt x="641404" y="184729"/>
                </a:moveTo>
                <a:cubicBezTo>
                  <a:pt x="652269" y="182169"/>
                  <a:pt x="660333" y="180269"/>
                  <a:pt x="665286" y="179102"/>
                </a:cubicBezTo>
                <a:cubicBezTo>
                  <a:pt x="686616" y="162705"/>
                  <a:pt x="702929" y="143853"/>
                  <a:pt x="727008" y="140686"/>
                </a:cubicBezTo>
                <a:cubicBezTo>
                  <a:pt x="737936" y="150545"/>
                  <a:pt x="735631" y="159013"/>
                  <a:pt x="731516" y="167546"/>
                </a:cubicBezTo>
                <a:cubicBezTo>
                  <a:pt x="718131" y="195332"/>
                  <a:pt x="696935" y="217426"/>
                  <a:pt x="673471" y="235523"/>
                </a:cubicBezTo>
                <a:cubicBezTo>
                  <a:pt x="657196" y="248072"/>
                  <a:pt x="644833" y="263894"/>
                  <a:pt x="629342" y="276717"/>
                </a:cubicBezTo>
                <a:cubicBezTo>
                  <a:pt x="623357" y="281671"/>
                  <a:pt x="618161" y="287592"/>
                  <a:pt x="611211" y="291201"/>
                </a:cubicBezTo>
                <a:cubicBezTo>
                  <a:pt x="604021" y="302056"/>
                  <a:pt x="595760" y="311078"/>
                  <a:pt x="583031" y="318821"/>
                </a:cubicBezTo>
                <a:cubicBezTo>
                  <a:pt x="545725" y="341515"/>
                  <a:pt x="515341" y="372448"/>
                  <a:pt x="491020" y="409039"/>
                </a:cubicBezTo>
                <a:cubicBezTo>
                  <a:pt x="487426" y="414446"/>
                  <a:pt x="483053" y="418008"/>
                  <a:pt x="477080" y="419377"/>
                </a:cubicBezTo>
                <a:cubicBezTo>
                  <a:pt x="466699" y="421755"/>
                  <a:pt x="460589" y="428168"/>
                  <a:pt x="457104" y="440125"/>
                </a:cubicBezTo>
                <a:cubicBezTo>
                  <a:pt x="483838" y="468000"/>
                  <a:pt x="526855" y="468485"/>
                  <a:pt x="553436" y="495411"/>
                </a:cubicBezTo>
                <a:cubicBezTo>
                  <a:pt x="584294" y="497662"/>
                  <a:pt x="595378" y="504705"/>
                  <a:pt x="609373" y="530433"/>
                </a:cubicBezTo>
                <a:cubicBezTo>
                  <a:pt x="629989" y="538834"/>
                  <a:pt x="644592" y="548458"/>
                  <a:pt x="653183" y="559306"/>
                </a:cubicBezTo>
                <a:cubicBezTo>
                  <a:pt x="684908" y="553929"/>
                  <a:pt x="708479" y="576992"/>
                  <a:pt x="732399" y="593381"/>
                </a:cubicBezTo>
                <a:cubicBezTo>
                  <a:pt x="748039" y="604095"/>
                  <a:pt x="760117" y="618429"/>
                  <a:pt x="780481" y="621935"/>
                </a:cubicBezTo>
                <a:cubicBezTo>
                  <a:pt x="788768" y="623361"/>
                  <a:pt x="790349" y="634697"/>
                  <a:pt x="794159" y="641857"/>
                </a:cubicBezTo>
                <a:cubicBezTo>
                  <a:pt x="822531" y="658822"/>
                  <a:pt x="824537" y="663489"/>
                  <a:pt x="811170" y="688822"/>
                </a:cubicBezTo>
                <a:cubicBezTo>
                  <a:pt x="778709" y="686993"/>
                  <a:pt x="749360" y="671044"/>
                  <a:pt x="718944" y="658771"/>
                </a:cubicBezTo>
                <a:cubicBezTo>
                  <a:pt x="687460" y="646073"/>
                  <a:pt x="668982" y="613061"/>
                  <a:pt x="632123" y="602501"/>
                </a:cubicBezTo>
                <a:cubicBezTo>
                  <a:pt x="630431" y="600607"/>
                  <a:pt x="626506" y="596212"/>
                  <a:pt x="625619" y="595219"/>
                </a:cubicBezTo>
                <a:cubicBezTo>
                  <a:pt x="596573" y="577963"/>
                  <a:pt x="566473" y="575510"/>
                  <a:pt x="543050" y="552059"/>
                </a:cubicBezTo>
                <a:cubicBezTo>
                  <a:pt x="525732" y="534720"/>
                  <a:pt x="497495" y="527406"/>
                  <a:pt x="473035" y="518731"/>
                </a:cubicBezTo>
                <a:cubicBezTo>
                  <a:pt x="459756" y="514021"/>
                  <a:pt x="445219" y="514187"/>
                  <a:pt x="435588" y="501181"/>
                </a:cubicBezTo>
                <a:cubicBezTo>
                  <a:pt x="432390" y="496864"/>
                  <a:pt x="426079" y="496768"/>
                  <a:pt x="417159" y="500323"/>
                </a:cubicBezTo>
                <a:cubicBezTo>
                  <a:pt x="430285" y="527202"/>
                  <a:pt x="421671" y="557212"/>
                  <a:pt x="429480" y="585162"/>
                </a:cubicBezTo>
                <a:cubicBezTo>
                  <a:pt x="433472" y="599450"/>
                  <a:pt x="427804" y="608085"/>
                  <a:pt x="416218" y="618616"/>
                </a:cubicBezTo>
                <a:cubicBezTo>
                  <a:pt x="443375" y="651749"/>
                  <a:pt x="407400" y="692479"/>
                  <a:pt x="430913" y="726384"/>
                </a:cubicBezTo>
                <a:cubicBezTo>
                  <a:pt x="427533" y="733114"/>
                  <a:pt x="424866" y="738422"/>
                  <a:pt x="422552" y="743031"/>
                </a:cubicBezTo>
                <a:cubicBezTo>
                  <a:pt x="422538" y="777183"/>
                  <a:pt x="435111" y="811386"/>
                  <a:pt x="416026" y="842923"/>
                </a:cubicBezTo>
                <a:cubicBezTo>
                  <a:pt x="415625" y="858910"/>
                  <a:pt x="423842" y="872358"/>
                  <a:pt x="425779" y="887627"/>
                </a:cubicBezTo>
                <a:cubicBezTo>
                  <a:pt x="416298" y="900732"/>
                  <a:pt x="406657" y="913322"/>
                  <a:pt x="387821" y="905538"/>
                </a:cubicBezTo>
                <a:cubicBezTo>
                  <a:pt x="375279" y="900364"/>
                  <a:pt x="363573" y="872916"/>
                  <a:pt x="369533" y="859164"/>
                </a:cubicBezTo>
                <a:cubicBezTo>
                  <a:pt x="375152" y="846199"/>
                  <a:pt x="371937" y="833063"/>
                  <a:pt x="369206" y="822205"/>
                </a:cubicBezTo>
                <a:cubicBezTo>
                  <a:pt x="361968" y="793437"/>
                  <a:pt x="374486" y="762688"/>
                  <a:pt x="357491" y="734860"/>
                </a:cubicBezTo>
                <a:cubicBezTo>
                  <a:pt x="347449" y="718422"/>
                  <a:pt x="359421" y="700517"/>
                  <a:pt x="363837" y="684530"/>
                </a:cubicBezTo>
                <a:cubicBezTo>
                  <a:pt x="368987" y="665889"/>
                  <a:pt x="371219" y="648867"/>
                  <a:pt x="365359" y="630437"/>
                </a:cubicBezTo>
                <a:cubicBezTo>
                  <a:pt x="359284" y="611328"/>
                  <a:pt x="361976" y="592564"/>
                  <a:pt x="371473" y="575421"/>
                </a:cubicBezTo>
                <a:cubicBezTo>
                  <a:pt x="364267" y="563333"/>
                  <a:pt x="357840" y="552423"/>
                  <a:pt x="361826" y="536486"/>
                </a:cubicBezTo>
                <a:cubicBezTo>
                  <a:pt x="346637" y="544086"/>
                  <a:pt x="340569" y="557682"/>
                  <a:pt x="329176" y="565767"/>
                </a:cubicBezTo>
                <a:cubicBezTo>
                  <a:pt x="314405" y="576249"/>
                  <a:pt x="296900" y="586992"/>
                  <a:pt x="287156" y="600643"/>
                </a:cubicBezTo>
                <a:cubicBezTo>
                  <a:pt x="271908" y="622006"/>
                  <a:pt x="247559" y="633742"/>
                  <a:pt x="234904" y="655781"/>
                </a:cubicBezTo>
                <a:cubicBezTo>
                  <a:pt x="215206" y="690086"/>
                  <a:pt x="183318" y="712225"/>
                  <a:pt x="156978" y="739838"/>
                </a:cubicBezTo>
                <a:cubicBezTo>
                  <a:pt x="149930" y="747228"/>
                  <a:pt x="144379" y="755787"/>
                  <a:pt x="137063" y="762714"/>
                </a:cubicBezTo>
                <a:cubicBezTo>
                  <a:pt x="126787" y="772441"/>
                  <a:pt x="115328" y="778453"/>
                  <a:pt x="99500" y="770091"/>
                </a:cubicBezTo>
                <a:cubicBezTo>
                  <a:pt x="104703" y="748111"/>
                  <a:pt x="116279" y="733279"/>
                  <a:pt x="125473" y="727571"/>
                </a:cubicBezTo>
                <a:cubicBezTo>
                  <a:pt x="198578" y="631492"/>
                  <a:pt x="264138" y="541011"/>
                  <a:pt x="349220" y="470070"/>
                </a:cubicBezTo>
                <a:cubicBezTo>
                  <a:pt x="349330" y="460222"/>
                  <a:pt x="344493" y="454431"/>
                  <a:pt x="339867" y="452863"/>
                </a:cubicBezTo>
                <a:cubicBezTo>
                  <a:pt x="307132" y="441763"/>
                  <a:pt x="283506" y="414882"/>
                  <a:pt x="250007" y="403759"/>
                </a:cubicBezTo>
                <a:cubicBezTo>
                  <a:pt x="221667" y="394347"/>
                  <a:pt x="196660" y="374651"/>
                  <a:pt x="169979" y="360356"/>
                </a:cubicBezTo>
                <a:cubicBezTo>
                  <a:pt x="143489" y="346165"/>
                  <a:pt x="118854" y="325960"/>
                  <a:pt x="87322" y="322245"/>
                </a:cubicBezTo>
                <a:cubicBezTo>
                  <a:pt x="86729" y="322176"/>
                  <a:pt x="85930" y="322313"/>
                  <a:pt x="85577" y="321980"/>
                </a:cubicBezTo>
                <a:cubicBezTo>
                  <a:pt x="61889" y="299548"/>
                  <a:pt x="26533" y="295916"/>
                  <a:pt x="4435" y="270995"/>
                </a:cubicBezTo>
                <a:cubicBezTo>
                  <a:pt x="-2098" y="263627"/>
                  <a:pt x="-406" y="255353"/>
                  <a:pt x="3083" y="247347"/>
                </a:cubicBezTo>
                <a:cubicBezTo>
                  <a:pt x="8356" y="235245"/>
                  <a:pt x="18715" y="234022"/>
                  <a:pt x="29467" y="234859"/>
                </a:cubicBezTo>
                <a:cubicBezTo>
                  <a:pt x="40071" y="239374"/>
                  <a:pt x="42358" y="251215"/>
                  <a:pt x="53972" y="258358"/>
                </a:cubicBezTo>
                <a:cubicBezTo>
                  <a:pt x="77889" y="251039"/>
                  <a:pt x="99597" y="267647"/>
                  <a:pt x="122855" y="275753"/>
                </a:cubicBezTo>
                <a:cubicBezTo>
                  <a:pt x="201763" y="308277"/>
                  <a:pt x="277332" y="347781"/>
                  <a:pt x="354554" y="388605"/>
                </a:cubicBezTo>
                <a:cubicBezTo>
                  <a:pt x="360259" y="370918"/>
                  <a:pt x="358265" y="352241"/>
                  <a:pt x="361292" y="334581"/>
                </a:cubicBezTo>
                <a:cubicBezTo>
                  <a:pt x="369615" y="286029"/>
                  <a:pt x="362485" y="236679"/>
                  <a:pt x="362753" y="187654"/>
                </a:cubicBezTo>
                <a:cubicBezTo>
                  <a:pt x="362882" y="164141"/>
                  <a:pt x="366268" y="140645"/>
                  <a:pt x="368338" y="115195"/>
                </a:cubicBezTo>
                <a:cubicBezTo>
                  <a:pt x="358792" y="85215"/>
                  <a:pt x="371748" y="11717"/>
                  <a:pt x="389940" y="0"/>
                </a:cubicBezTo>
                <a:cubicBezTo>
                  <a:pt x="401013" y="4857"/>
                  <a:pt x="403848" y="15778"/>
                  <a:pt x="402583" y="25322"/>
                </a:cubicBezTo>
                <a:cubicBezTo>
                  <a:pt x="399005" y="52317"/>
                  <a:pt x="408350" y="77254"/>
                  <a:pt x="411343" y="103151"/>
                </a:cubicBezTo>
                <a:cubicBezTo>
                  <a:pt x="413829" y="124640"/>
                  <a:pt x="412459" y="147051"/>
                  <a:pt x="409381" y="168557"/>
                </a:cubicBezTo>
                <a:cubicBezTo>
                  <a:pt x="407308" y="183033"/>
                  <a:pt x="406371" y="195580"/>
                  <a:pt x="410379" y="210353"/>
                </a:cubicBezTo>
                <a:cubicBezTo>
                  <a:pt x="415250" y="228307"/>
                  <a:pt x="415417" y="248218"/>
                  <a:pt x="414013" y="267009"/>
                </a:cubicBezTo>
                <a:cubicBezTo>
                  <a:pt x="413027" y="280190"/>
                  <a:pt x="413859" y="293244"/>
                  <a:pt x="412720" y="305438"/>
                </a:cubicBezTo>
                <a:cubicBezTo>
                  <a:pt x="431910" y="331980"/>
                  <a:pt x="417376" y="361113"/>
                  <a:pt x="421465" y="388669"/>
                </a:cubicBezTo>
                <a:cubicBezTo>
                  <a:pt x="429897" y="384519"/>
                  <a:pt x="438237" y="380416"/>
                  <a:pt x="445656" y="376766"/>
                </a:cubicBezTo>
                <a:cubicBezTo>
                  <a:pt x="464268" y="341408"/>
                  <a:pt x="496759" y="321492"/>
                  <a:pt x="525360" y="297638"/>
                </a:cubicBezTo>
                <a:cubicBezTo>
                  <a:pt x="526717" y="296506"/>
                  <a:pt x="529144" y="296009"/>
                  <a:pt x="529687" y="294653"/>
                </a:cubicBezTo>
                <a:cubicBezTo>
                  <a:pt x="540539" y="267549"/>
                  <a:pt x="562817" y="255949"/>
                  <a:pt x="588857" y="247839"/>
                </a:cubicBezTo>
                <a:cubicBezTo>
                  <a:pt x="594999" y="245927"/>
                  <a:pt x="600104" y="237090"/>
                  <a:pt x="603452" y="230318"/>
                </a:cubicBezTo>
                <a:cubicBezTo>
                  <a:pt x="612646" y="211724"/>
                  <a:pt x="638489" y="208493"/>
                  <a:pt x="641404" y="184729"/>
                </a:cubicBezTo>
                <a:close/>
              </a:path>
            </a:pathLst>
          </a:custGeom>
          <a:solidFill>
            <a:schemeClr val="tx1"/>
          </a:solidFill>
          <a:ln w="627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Εικόνα 1" descr=" ">
            <a:extLst>
              <a:ext uri="{FF2B5EF4-FFF2-40B4-BE49-F238E27FC236}">
                <a16:creationId xmlns:a16="http://schemas.microsoft.com/office/drawing/2014/main" id="{296814DF-C858-132E-D79B-1B16B6780201}"/>
              </a:ext>
            </a:extLst>
          </p:cNvPr>
          <p:cNvSpPr/>
          <p:nvPr/>
        </p:nvSpPr>
        <p:spPr>
          <a:xfrm>
            <a:off x="10116314" y="4873270"/>
            <a:ext cx="507235" cy="560001"/>
          </a:xfrm>
          <a:custGeom>
            <a:avLst/>
            <a:gdLst>
              <a:gd name="connsiteX0" fmla="*/ 110062 w 507235"/>
              <a:gd name="connsiteY0" fmla="*/ 446063 h 560001"/>
              <a:gd name="connsiteX1" fmla="*/ 95275 w 507235"/>
              <a:gd name="connsiteY1" fmla="*/ 449534 h 560001"/>
              <a:gd name="connsiteX2" fmla="*/ 57052 w 507235"/>
              <a:gd name="connsiteY2" fmla="*/ 473228 h 560001"/>
              <a:gd name="connsiteX3" fmla="*/ 54260 w 507235"/>
              <a:gd name="connsiteY3" fmla="*/ 456662 h 560001"/>
              <a:gd name="connsiteX4" fmla="*/ 90206 w 507235"/>
              <a:gd name="connsiteY4" fmla="*/ 414734 h 560001"/>
              <a:gd name="connsiteX5" fmla="*/ 117531 w 507235"/>
              <a:gd name="connsiteY5" fmla="*/ 389325 h 560001"/>
              <a:gd name="connsiteX6" fmla="*/ 128758 w 507235"/>
              <a:gd name="connsiteY6" fmla="*/ 380392 h 560001"/>
              <a:gd name="connsiteX7" fmla="*/ 146208 w 507235"/>
              <a:gd name="connsiteY7" fmla="*/ 363357 h 560001"/>
              <a:gd name="connsiteX8" fmla="*/ 203184 w 507235"/>
              <a:gd name="connsiteY8" fmla="*/ 307712 h 560001"/>
              <a:gd name="connsiteX9" fmla="*/ 211816 w 507235"/>
              <a:gd name="connsiteY9" fmla="*/ 301335 h 560001"/>
              <a:gd name="connsiteX10" fmla="*/ 224185 w 507235"/>
              <a:gd name="connsiteY10" fmla="*/ 288537 h 560001"/>
              <a:gd name="connsiteX11" fmla="*/ 164534 w 507235"/>
              <a:gd name="connsiteY11" fmla="*/ 254438 h 560001"/>
              <a:gd name="connsiteX12" fmla="*/ 129897 w 507235"/>
              <a:gd name="connsiteY12" fmla="*/ 232837 h 560001"/>
              <a:gd name="connsiteX13" fmla="*/ 102770 w 507235"/>
              <a:gd name="connsiteY13" fmla="*/ 215029 h 560001"/>
              <a:gd name="connsiteX14" fmla="*/ 53715 w 507235"/>
              <a:gd name="connsiteY14" fmla="*/ 194012 h 560001"/>
              <a:gd name="connsiteX15" fmla="*/ 23942 w 507235"/>
              <a:gd name="connsiteY15" fmla="*/ 176400 h 560001"/>
              <a:gd name="connsiteX16" fmla="*/ 15471 w 507235"/>
              <a:gd name="connsiteY16" fmla="*/ 164110 h 560001"/>
              <a:gd name="connsiteX17" fmla="*/ 4940 w 507235"/>
              <a:gd name="connsiteY17" fmla="*/ 135146 h 560001"/>
              <a:gd name="connsiteX18" fmla="*/ 62047 w 507235"/>
              <a:gd name="connsiteY18" fmla="*/ 153678 h 560001"/>
              <a:gd name="connsiteX19" fmla="*/ 115809 w 507235"/>
              <a:gd name="connsiteY19" fmla="*/ 188386 h 560001"/>
              <a:gd name="connsiteX20" fmla="*/ 119836 w 507235"/>
              <a:gd name="connsiteY20" fmla="*/ 192878 h 560001"/>
              <a:gd name="connsiteX21" fmla="*/ 170965 w 507235"/>
              <a:gd name="connsiteY21" fmla="*/ 219499 h 560001"/>
              <a:gd name="connsiteX22" fmla="*/ 214320 w 507235"/>
              <a:gd name="connsiteY22" fmla="*/ 240055 h 560001"/>
              <a:gd name="connsiteX23" fmla="*/ 237509 w 507235"/>
              <a:gd name="connsiteY23" fmla="*/ 250879 h 560001"/>
              <a:gd name="connsiteX24" fmla="*/ 248920 w 507235"/>
              <a:gd name="connsiteY24" fmla="*/ 251409 h 560001"/>
              <a:gd name="connsiteX25" fmla="*/ 241291 w 507235"/>
              <a:gd name="connsiteY25" fmla="*/ 199081 h 560001"/>
              <a:gd name="connsiteX26" fmla="*/ 249503 w 507235"/>
              <a:gd name="connsiteY26" fmla="*/ 178447 h 560001"/>
              <a:gd name="connsiteX27" fmla="*/ 240403 w 507235"/>
              <a:gd name="connsiteY27" fmla="*/ 111976 h 560001"/>
              <a:gd name="connsiteX28" fmla="*/ 245580 w 507235"/>
              <a:gd name="connsiteY28" fmla="*/ 101711 h 560001"/>
              <a:gd name="connsiteX29" fmla="*/ 249621 w 507235"/>
              <a:gd name="connsiteY29" fmla="*/ 40097 h 560001"/>
              <a:gd name="connsiteX30" fmla="*/ 243582 w 507235"/>
              <a:gd name="connsiteY30" fmla="*/ 12525 h 560001"/>
              <a:gd name="connsiteX31" fmla="*/ 267087 w 507235"/>
              <a:gd name="connsiteY31" fmla="*/ 1474 h 560001"/>
              <a:gd name="connsiteX32" fmla="*/ 278411 w 507235"/>
              <a:gd name="connsiteY32" fmla="*/ 30081 h 560001"/>
              <a:gd name="connsiteX33" fmla="*/ 278614 w 507235"/>
              <a:gd name="connsiteY33" fmla="*/ 52875 h 560001"/>
              <a:gd name="connsiteX34" fmla="*/ 285868 w 507235"/>
              <a:gd name="connsiteY34" fmla="*/ 106747 h 560001"/>
              <a:gd name="connsiteX35" fmla="*/ 281939 w 507235"/>
              <a:gd name="connsiteY35" fmla="*/ 137791 h 560001"/>
              <a:gd name="connsiteX36" fmla="*/ 280996 w 507235"/>
              <a:gd name="connsiteY36" fmla="*/ 171156 h 560001"/>
              <a:gd name="connsiteX37" fmla="*/ 277210 w 507235"/>
              <a:gd name="connsiteY37" fmla="*/ 205089 h 560001"/>
              <a:gd name="connsiteX38" fmla="*/ 283184 w 507235"/>
              <a:gd name="connsiteY38" fmla="*/ 229104 h 560001"/>
              <a:gd name="connsiteX39" fmla="*/ 303402 w 507235"/>
              <a:gd name="connsiteY39" fmla="*/ 211044 h 560001"/>
              <a:gd name="connsiteX40" fmla="*/ 329421 w 507235"/>
              <a:gd name="connsiteY40" fmla="*/ 189533 h 560001"/>
              <a:gd name="connsiteX41" fmla="*/ 361777 w 507235"/>
              <a:gd name="connsiteY41" fmla="*/ 155524 h 560001"/>
              <a:gd name="connsiteX42" fmla="*/ 410031 w 507235"/>
              <a:gd name="connsiteY42" fmla="*/ 103678 h 560001"/>
              <a:gd name="connsiteX43" fmla="*/ 422362 w 507235"/>
              <a:gd name="connsiteY43" fmla="*/ 89570 h 560001"/>
              <a:gd name="connsiteX44" fmla="*/ 445622 w 507235"/>
              <a:gd name="connsiteY44" fmla="*/ 85019 h 560001"/>
              <a:gd name="connsiteX45" fmla="*/ 429539 w 507235"/>
              <a:gd name="connsiteY45" fmla="*/ 111245 h 560001"/>
              <a:gd name="connsiteX46" fmla="*/ 290990 w 507235"/>
              <a:gd name="connsiteY46" fmla="*/ 270068 h 560001"/>
              <a:gd name="connsiteX47" fmla="*/ 296781 w 507235"/>
              <a:gd name="connsiteY47" fmla="*/ 280681 h 560001"/>
              <a:gd name="connsiteX48" fmla="*/ 352425 w 507235"/>
              <a:gd name="connsiteY48" fmla="*/ 310969 h 560001"/>
              <a:gd name="connsiteX49" fmla="*/ 401980 w 507235"/>
              <a:gd name="connsiteY49" fmla="*/ 337738 h 560001"/>
              <a:gd name="connsiteX50" fmla="*/ 453163 w 507235"/>
              <a:gd name="connsiteY50" fmla="*/ 361245 h 560001"/>
              <a:gd name="connsiteX51" fmla="*/ 454244 w 507235"/>
              <a:gd name="connsiteY51" fmla="*/ 361408 h 560001"/>
              <a:gd name="connsiteX52" fmla="*/ 504489 w 507235"/>
              <a:gd name="connsiteY52" fmla="*/ 392855 h 560001"/>
              <a:gd name="connsiteX53" fmla="*/ 505326 w 507235"/>
              <a:gd name="connsiteY53" fmla="*/ 407441 h 560001"/>
              <a:gd name="connsiteX54" fmla="*/ 488988 w 507235"/>
              <a:gd name="connsiteY54" fmla="*/ 415144 h 560001"/>
              <a:gd name="connsiteX55" fmla="*/ 473814 w 507235"/>
              <a:gd name="connsiteY55" fmla="*/ 400650 h 560001"/>
              <a:gd name="connsiteX56" fmla="*/ 431160 w 507235"/>
              <a:gd name="connsiteY56" fmla="*/ 389920 h 560001"/>
              <a:gd name="connsiteX57" fmla="*/ 287687 w 507235"/>
              <a:gd name="connsiteY57" fmla="*/ 320315 h 560001"/>
              <a:gd name="connsiteX58" fmla="*/ 283514 w 507235"/>
              <a:gd name="connsiteY58" fmla="*/ 353636 h 560001"/>
              <a:gd name="connsiteX59" fmla="*/ 282610 w 507235"/>
              <a:gd name="connsiteY59" fmla="*/ 444259 h 560001"/>
              <a:gd name="connsiteX60" fmla="*/ 279152 w 507235"/>
              <a:gd name="connsiteY60" fmla="*/ 488951 h 560001"/>
              <a:gd name="connsiteX61" fmla="*/ 265775 w 507235"/>
              <a:gd name="connsiteY61" fmla="*/ 560002 h 560001"/>
              <a:gd name="connsiteX62" fmla="*/ 257946 w 507235"/>
              <a:gd name="connsiteY62" fmla="*/ 544385 h 560001"/>
              <a:gd name="connsiteX63" fmla="*/ 252521 w 507235"/>
              <a:gd name="connsiteY63" fmla="*/ 496379 h 560001"/>
              <a:gd name="connsiteX64" fmla="*/ 253737 w 507235"/>
              <a:gd name="connsiteY64" fmla="*/ 456038 h 560001"/>
              <a:gd name="connsiteX65" fmla="*/ 253119 w 507235"/>
              <a:gd name="connsiteY65" fmla="*/ 430259 h 560001"/>
              <a:gd name="connsiteX66" fmla="*/ 250868 w 507235"/>
              <a:gd name="connsiteY66" fmla="*/ 395314 h 560001"/>
              <a:gd name="connsiteX67" fmla="*/ 251669 w 507235"/>
              <a:gd name="connsiteY67" fmla="*/ 371611 h 560001"/>
              <a:gd name="connsiteX68" fmla="*/ 246254 w 507235"/>
              <a:gd name="connsiteY68" fmla="*/ 320275 h 560001"/>
              <a:gd name="connsiteX69" fmla="*/ 231274 w 507235"/>
              <a:gd name="connsiteY69" fmla="*/ 327618 h 560001"/>
              <a:gd name="connsiteX70" fmla="*/ 181919 w 507235"/>
              <a:gd name="connsiteY70" fmla="*/ 376422 h 560001"/>
              <a:gd name="connsiteX71" fmla="*/ 179240 w 507235"/>
              <a:gd name="connsiteY71" fmla="*/ 378263 h 560001"/>
              <a:gd name="connsiteX72" fmla="*/ 142601 w 507235"/>
              <a:gd name="connsiteY72" fmla="*/ 407137 h 560001"/>
              <a:gd name="connsiteX73" fmla="*/ 133563 w 507235"/>
              <a:gd name="connsiteY73" fmla="*/ 417945 h 560001"/>
              <a:gd name="connsiteX74" fmla="*/ 110062 w 507235"/>
              <a:gd name="connsiteY74" fmla="*/ 446063 h 5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07235" h="560001">
                <a:moveTo>
                  <a:pt x="110062" y="446063"/>
                </a:moveTo>
                <a:cubicBezTo>
                  <a:pt x="103333" y="447642"/>
                  <a:pt x="98342" y="448814"/>
                  <a:pt x="95275" y="449534"/>
                </a:cubicBezTo>
                <a:cubicBezTo>
                  <a:pt x="82065" y="459648"/>
                  <a:pt x="71964" y="471275"/>
                  <a:pt x="57052" y="473228"/>
                </a:cubicBezTo>
                <a:cubicBezTo>
                  <a:pt x="50289" y="467147"/>
                  <a:pt x="51714" y="461924"/>
                  <a:pt x="54260" y="456662"/>
                </a:cubicBezTo>
                <a:cubicBezTo>
                  <a:pt x="62553" y="439523"/>
                  <a:pt x="75675" y="425896"/>
                  <a:pt x="90206" y="414734"/>
                </a:cubicBezTo>
                <a:cubicBezTo>
                  <a:pt x="100282" y="406994"/>
                  <a:pt x="107937" y="397235"/>
                  <a:pt x="117531" y="389325"/>
                </a:cubicBezTo>
                <a:cubicBezTo>
                  <a:pt x="121238" y="386271"/>
                  <a:pt x="124455" y="382619"/>
                  <a:pt x="128758" y="380392"/>
                </a:cubicBezTo>
                <a:cubicBezTo>
                  <a:pt x="133210" y="373698"/>
                  <a:pt x="138326" y="368133"/>
                  <a:pt x="146208" y="363357"/>
                </a:cubicBezTo>
                <a:cubicBezTo>
                  <a:pt x="169309" y="349360"/>
                  <a:pt x="188123" y="330281"/>
                  <a:pt x="203184" y="307712"/>
                </a:cubicBezTo>
                <a:cubicBezTo>
                  <a:pt x="205410" y="304376"/>
                  <a:pt x="208117" y="302179"/>
                  <a:pt x="211816" y="301335"/>
                </a:cubicBezTo>
                <a:cubicBezTo>
                  <a:pt x="218244" y="299868"/>
                  <a:pt x="222027" y="295912"/>
                  <a:pt x="224185" y="288537"/>
                </a:cubicBezTo>
                <a:cubicBezTo>
                  <a:pt x="207631" y="271345"/>
                  <a:pt x="180994" y="271046"/>
                  <a:pt x="164534" y="254438"/>
                </a:cubicBezTo>
                <a:cubicBezTo>
                  <a:pt x="145426" y="253050"/>
                  <a:pt x="138562" y="248706"/>
                  <a:pt x="129897" y="232837"/>
                </a:cubicBezTo>
                <a:cubicBezTo>
                  <a:pt x="117131" y="227656"/>
                  <a:pt x="108089" y="221720"/>
                  <a:pt x="102770" y="215029"/>
                </a:cubicBezTo>
                <a:cubicBezTo>
                  <a:pt x="83122" y="218345"/>
                  <a:pt x="68528" y="204120"/>
                  <a:pt x="53715" y="194012"/>
                </a:cubicBezTo>
                <a:cubicBezTo>
                  <a:pt x="44029" y="187403"/>
                  <a:pt x="36551" y="178562"/>
                  <a:pt x="23942" y="176400"/>
                </a:cubicBezTo>
                <a:cubicBezTo>
                  <a:pt x="18811" y="175520"/>
                  <a:pt x="17830" y="168528"/>
                  <a:pt x="15471" y="164110"/>
                </a:cubicBezTo>
                <a:cubicBezTo>
                  <a:pt x="-2097" y="153648"/>
                  <a:pt x="-3338" y="150770"/>
                  <a:pt x="4940" y="135146"/>
                </a:cubicBezTo>
                <a:cubicBezTo>
                  <a:pt x="25040" y="136272"/>
                  <a:pt x="43212" y="146111"/>
                  <a:pt x="62047" y="153678"/>
                </a:cubicBezTo>
                <a:cubicBezTo>
                  <a:pt x="81543" y="161510"/>
                  <a:pt x="92986" y="181873"/>
                  <a:pt x="115809" y="188386"/>
                </a:cubicBezTo>
                <a:cubicBezTo>
                  <a:pt x="116857" y="189555"/>
                  <a:pt x="119287" y="192265"/>
                  <a:pt x="119836" y="192878"/>
                </a:cubicBezTo>
                <a:cubicBezTo>
                  <a:pt x="137823" y="203521"/>
                  <a:pt x="156461" y="205034"/>
                  <a:pt x="170965" y="219499"/>
                </a:cubicBezTo>
                <a:cubicBezTo>
                  <a:pt x="181689" y="230193"/>
                  <a:pt x="199174" y="234704"/>
                  <a:pt x="214320" y="240055"/>
                </a:cubicBezTo>
                <a:cubicBezTo>
                  <a:pt x="222544" y="242960"/>
                  <a:pt x="231545" y="242858"/>
                  <a:pt x="237509" y="250879"/>
                </a:cubicBezTo>
                <a:cubicBezTo>
                  <a:pt x="239488" y="253542"/>
                  <a:pt x="243396" y="253602"/>
                  <a:pt x="248920" y="251409"/>
                </a:cubicBezTo>
                <a:cubicBezTo>
                  <a:pt x="240792" y="234829"/>
                  <a:pt x="246126" y="216320"/>
                  <a:pt x="241291" y="199081"/>
                </a:cubicBezTo>
                <a:cubicBezTo>
                  <a:pt x="238819" y="190268"/>
                  <a:pt x="242328" y="184942"/>
                  <a:pt x="249503" y="178447"/>
                </a:cubicBezTo>
                <a:cubicBezTo>
                  <a:pt x="232687" y="158012"/>
                  <a:pt x="254963" y="132888"/>
                  <a:pt x="240403" y="111976"/>
                </a:cubicBezTo>
                <a:cubicBezTo>
                  <a:pt x="242496" y="107826"/>
                  <a:pt x="244148" y="104551"/>
                  <a:pt x="245580" y="101711"/>
                </a:cubicBezTo>
                <a:cubicBezTo>
                  <a:pt x="245589" y="80646"/>
                  <a:pt x="237804" y="59547"/>
                  <a:pt x="249621" y="40097"/>
                </a:cubicBezTo>
                <a:cubicBezTo>
                  <a:pt x="249870" y="30235"/>
                  <a:pt x="244782" y="21941"/>
                  <a:pt x="243582" y="12525"/>
                </a:cubicBezTo>
                <a:cubicBezTo>
                  <a:pt x="249453" y="4441"/>
                  <a:pt x="255423" y="-3324"/>
                  <a:pt x="267087" y="1474"/>
                </a:cubicBezTo>
                <a:cubicBezTo>
                  <a:pt x="274853" y="4669"/>
                  <a:pt x="282102" y="21598"/>
                  <a:pt x="278411" y="30081"/>
                </a:cubicBezTo>
                <a:cubicBezTo>
                  <a:pt x="274932" y="38075"/>
                  <a:pt x="276922" y="46180"/>
                  <a:pt x="278614" y="52875"/>
                </a:cubicBezTo>
                <a:cubicBezTo>
                  <a:pt x="283096" y="70620"/>
                  <a:pt x="275344" y="89585"/>
                  <a:pt x="285868" y="106747"/>
                </a:cubicBezTo>
                <a:cubicBezTo>
                  <a:pt x="292086" y="116887"/>
                  <a:pt x="284673" y="127932"/>
                  <a:pt x="281939" y="137791"/>
                </a:cubicBezTo>
                <a:cubicBezTo>
                  <a:pt x="278750" y="149289"/>
                  <a:pt x="277367" y="159786"/>
                  <a:pt x="280996" y="171156"/>
                </a:cubicBezTo>
                <a:cubicBezTo>
                  <a:pt x="284758" y="182942"/>
                  <a:pt x="283091" y="194516"/>
                  <a:pt x="277210" y="205089"/>
                </a:cubicBezTo>
                <a:cubicBezTo>
                  <a:pt x="281672" y="212545"/>
                  <a:pt x="285652" y="219274"/>
                  <a:pt x="283184" y="229104"/>
                </a:cubicBezTo>
                <a:cubicBezTo>
                  <a:pt x="292590" y="224417"/>
                  <a:pt x="296346" y="216030"/>
                  <a:pt x="303402" y="211044"/>
                </a:cubicBezTo>
                <a:cubicBezTo>
                  <a:pt x="312548" y="204579"/>
                  <a:pt x="323387" y="197952"/>
                  <a:pt x="329421" y="189533"/>
                </a:cubicBezTo>
                <a:cubicBezTo>
                  <a:pt x="338863" y="176356"/>
                  <a:pt x="353941" y="169117"/>
                  <a:pt x="361777" y="155524"/>
                </a:cubicBezTo>
                <a:cubicBezTo>
                  <a:pt x="373974" y="134367"/>
                  <a:pt x="393720" y="120708"/>
                  <a:pt x="410031" y="103678"/>
                </a:cubicBezTo>
                <a:cubicBezTo>
                  <a:pt x="414395" y="99121"/>
                  <a:pt x="417832" y="93842"/>
                  <a:pt x="422362" y="89570"/>
                </a:cubicBezTo>
                <a:cubicBezTo>
                  <a:pt x="428726" y="83570"/>
                  <a:pt x="435821" y="79862"/>
                  <a:pt x="445622" y="85019"/>
                </a:cubicBezTo>
                <a:cubicBezTo>
                  <a:pt x="442400" y="98575"/>
                  <a:pt x="435232" y="107725"/>
                  <a:pt x="429539" y="111245"/>
                </a:cubicBezTo>
                <a:cubicBezTo>
                  <a:pt x="384271" y="170505"/>
                  <a:pt x="343674" y="226313"/>
                  <a:pt x="290990" y="270068"/>
                </a:cubicBezTo>
                <a:cubicBezTo>
                  <a:pt x="290921" y="276142"/>
                  <a:pt x="293916" y="279714"/>
                  <a:pt x="296781" y="280681"/>
                </a:cubicBezTo>
                <a:cubicBezTo>
                  <a:pt x="317051" y="287528"/>
                  <a:pt x="331681" y="304107"/>
                  <a:pt x="352425" y="310969"/>
                </a:cubicBezTo>
                <a:cubicBezTo>
                  <a:pt x="369973" y="316773"/>
                  <a:pt x="385458" y="328922"/>
                  <a:pt x="401980" y="337738"/>
                </a:cubicBezTo>
                <a:cubicBezTo>
                  <a:pt x="418383" y="346492"/>
                  <a:pt x="433638" y="358954"/>
                  <a:pt x="453163" y="361245"/>
                </a:cubicBezTo>
                <a:cubicBezTo>
                  <a:pt x="453530" y="361288"/>
                  <a:pt x="454025" y="361203"/>
                  <a:pt x="454244" y="361408"/>
                </a:cubicBezTo>
                <a:cubicBezTo>
                  <a:pt x="468912" y="375244"/>
                  <a:pt x="490805" y="377484"/>
                  <a:pt x="504489" y="392855"/>
                </a:cubicBezTo>
                <a:cubicBezTo>
                  <a:pt x="508534" y="397400"/>
                  <a:pt x="507486" y="402504"/>
                  <a:pt x="505326" y="407441"/>
                </a:cubicBezTo>
                <a:cubicBezTo>
                  <a:pt x="502061" y="414905"/>
                  <a:pt x="495646" y="415660"/>
                  <a:pt x="488988" y="415144"/>
                </a:cubicBezTo>
                <a:cubicBezTo>
                  <a:pt x="482422" y="412359"/>
                  <a:pt x="481006" y="405056"/>
                  <a:pt x="473814" y="400650"/>
                </a:cubicBezTo>
                <a:cubicBezTo>
                  <a:pt x="459004" y="405164"/>
                  <a:pt x="445562" y="394920"/>
                  <a:pt x="431160" y="389920"/>
                </a:cubicBezTo>
                <a:cubicBezTo>
                  <a:pt x="382299" y="369861"/>
                  <a:pt x="335504" y="345495"/>
                  <a:pt x="287687" y="320315"/>
                </a:cubicBezTo>
                <a:cubicBezTo>
                  <a:pt x="284155" y="331224"/>
                  <a:pt x="285389" y="342744"/>
                  <a:pt x="283514" y="353636"/>
                </a:cubicBezTo>
                <a:cubicBezTo>
                  <a:pt x="278361" y="383583"/>
                  <a:pt x="282776" y="414021"/>
                  <a:pt x="282610" y="444259"/>
                </a:cubicBezTo>
                <a:cubicBezTo>
                  <a:pt x="282530" y="458762"/>
                  <a:pt x="280433" y="473253"/>
                  <a:pt x="279152" y="488951"/>
                </a:cubicBezTo>
                <a:cubicBezTo>
                  <a:pt x="285062" y="507442"/>
                  <a:pt x="277040" y="552775"/>
                  <a:pt x="265775" y="560002"/>
                </a:cubicBezTo>
                <a:cubicBezTo>
                  <a:pt x="258918" y="557006"/>
                  <a:pt x="257162" y="550271"/>
                  <a:pt x="257946" y="544385"/>
                </a:cubicBezTo>
                <a:cubicBezTo>
                  <a:pt x="260161" y="527734"/>
                  <a:pt x="254375" y="512353"/>
                  <a:pt x="252521" y="496379"/>
                </a:cubicBezTo>
                <a:cubicBezTo>
                  <a:pt x="250983" y="483125"/>
                  <a:pt x="251830" y="469303"/>
                  <a:pt x="253737" y="456038"/>
                </a:cubicBezTo>
                <a:cubicBezTo>
                  <a:pt x="255020" y="447109"/>
                  <a:pt x="255600" y="439371"/>
                  <a:pt x="253119" y="430259"/>
                </a:cubicBezTo>
                <a:cubicBezTo>
                  <a:pt x="250102" y="419185"/>
                  <a:pt x="249999" y="406904"/>
                  <a:pt x="250868" y="395314"/>
                </a:cubicBezTo>
                <a:cubicBezTo>
                  <a:pt x="251479" y="387184"/>
                  <a:pt x="250963" y="379132"/>
                  <a:pt x="251669" y="371611"/>
                </a:cubicBezTo>
                <a:cubicBezTo>
                  <a:pt x="239786" y="355240"/>
                  <a:pt x="248786" y="337272"/>
                  <a:pt x="246254" y="320275"/>
                </a:cubicBezTo>
                <a:cubicBezTo>
                  <a:pt x="241032" y="322835"/>
                  <a:pt x="235868" y="325366"/>
                  <a:pt x="231274" y="327618"/>
                </a:cubicBezTo>
                <a:cubicBezTo>
                  <a:pt x="219749" y="349425"/>
                  <a:pt x="199630" y="361709"/>
                  <a:pt x="181919" y="376422"/>
                </a:cubicBezTo>
                <a:cubicBezTo>
                  <a:pt x="181080" y="377121"/>
                  <a:pt x="179577" y="377428"/>
                  <a:pt x="179240" y="378263"/>
                </a:cubicBezTo>
                <a:cubicBezTo>
                  <a:pt x="172520" y="394981"/>
                  <a:pt x="158724" y="402136"/>
                  <a:pt x="142601" y="407137"/>
                </a:cubicBezTo>
                <a:cubicBezTo>
                  <a:pt x="138797" y="408317"/>
                  <a:pt x="135636" y="413768"/>
                  <a:pt x="133563" y="417945"/>
                </a:cubicBezTo>
                <a:cubicBezTo>
                  <a:pt x="127870" y="429413"/>
                  <a:pt x="111868" y="431406"/>
                  <a:pt x="110062" y="446063"/>
                </a:cubicBezTo>
                <a:close/>
              </a:path>
            </a:pathLst>
          </a:custGeom>
          <a:solidFill>
            <a:schemeClr val="tx1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Τίτλος 8">
            <a:extLst>
              <a:ext uri="{FF2B5EF4-FFF2-40B4-BE49-F238E27FC236}">
                <a16:creationId xmlns:a16="http://schemas.microsoft.com/office/drawing/2014/main" id="{D1CE660F-0978-1332-9B69-547F952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sz="2800" b="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sp>
        <p:nvSpPr>
          <p:cNvPr id="15" name="Θέση περιεχομένου 14">
            <a:extLst>
              <a:ext uri="{FF2B5EF4-FFF2-40B4-BE49-F238E27FC236}">
                <a16:creationId xmlns:a16="http://schemas.microsoft.com/office/drawing/2014/main" id="{1DF01A7C-F6FA-C2F5-7FA0-485F9E31443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/>
            </a:lvl1pPr>
            <a:lvl5pPr>
              <a:defRPr/>
            </a:lvl5pPr>
          </a:lstStyle>
          <a:p>
            <a:pPr lvl="0" rtl="0"/>
            <a:r>
              <a:rPr lang="el"/>
              <a:t>##%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C2FCDF1-9A13-7744-D91E-28F043459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486F0FD-5E44-1C36-3C5E-2FFB69A940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0144532-2253-37CF-5320-6CF8A1E02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58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ριθμός μεγάλου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>
            <a:extLst>
              <a:ext uri="{FF2B5EF4-FFF2-40B4-BE49-F238E27FC236}">
                <a16:creationId xmlns:a16="http://schemas.microsoft.com/office/drawing/2014/main" id="{13078178-A5BD-1F14-D35A-4FB568DB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</a:p>
        </p:txBody>
      </p:sp>
      <p:pic>
        <p:nvPicPr>
          <p:cNvPr id="5" name="Γραφικό 4">
            <a:extLst>
              <a:ext uri="{FF2B5EF4-FFF2-40B4-BE49-F238E27FC236}">
                <a16:creationId xmlns:a16="http://schemas.microsoft.com/office/drawing/2014/main" id="{E40E3A5C-1712-42A6-AC2B-51B3A9F3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996" y="5496394"/>
            <a:ext cx="726579" cy="858686"/>
          </a:xfrm>
          <a:prstGeom prst="rect">
            <a:avLst/>
          </a:prstGeom>
        </p:spPr>
      </p:pic>
      <p:pic>
        <p:nvPicPr>
          <p:cNvPr id="6" name="Εικόνα 1" descr=" ">
            <a:extLst>
              <a:ext uri="{FF2B5EF4-FFF2-40B4-BE49-F238E27FC236}">
                <a16:creationId xmlns:a16="http://schemas.microsoft.com/office/drawing/2014/main" id="{A2891366-2AD3-67C9-6DAA-AE2A7F29A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2497" y="4750384"/>
            <a:ext cx="647289" cy="645475"/>
          </a:xfrm>
          <a:prstGeom prst="rect">
            <a:avLst/>
          </a:prstGeom>
        </p:spPr>
      </p:pic>
      <p:sp>
        <p:nvSpPr>
          <p:cNvPr id="3" name="Γραφικό 1">
            <a:extLst>
              <a:ext uri="{FF2B5EF4-FFF2-40B4-BE49-F238E27FC236}">
                <a16:creationId xmlns:a16="http://schemas.microsoft.com/office/drawing/2014/main" id="{878B1CC4-DA65-DEBF-D899-74DBA90A0614}"/>
              </a:ext>
            </a:extLst>
          </p:cNvPr>
          <p:cNvSpPr/>
          <p:nvPr/>
        </p:nvSpPr>
        <p:spPr>
          <a:xfrm>
            <a:off x="10377995" y="5496394"/>
            <a:ext cx="726580" cy="858687"/>
          </a:xfrm>
          <a:custGeom>
            <a:avLst/>
            <a:gdLst>
              <a:gd name="connsiteX0" fmla="*/ 705244 w 726580"/>
              <a:gd name="connsiteY0" fmla="*/ 43775 h 858687"/>
              <a:gd name="connsiteX1" fmla="*/ 704770 w 726580"/>
              <a:gd name="connsiteY1" fmla="*/ 42431 h 858687"/>
              <a:gd name="connsiteX2" fmla="*/ 672368 w 726580"/>
              <a:gd name="connsiteY2" fmla="*/ 5510 h 858687"/>
              <a:gd name="connsiteX3" fmla="*/ 464631 w 726580"/>
              <a:gd name="connsiteY3" fmla="*/ 58790 h 858687"/>
              <a:gd name="connsiteX4" fmla="*/ 439329 w 726580"/>
              <a:gd name="connsiteY4" fmla="*/ 80600 h 858687"/>
              <a:gd name="connsiteX5" fmla="*/ 346054 w 726580"/>
              <a:gd name="connsiteY5" fmla="*/ 243076 h 858687"/>
              <a:gd name="connsiteX6" fmla="*/ 347301 w 726580"/>
              <a:gd name="connsiteY6" fmla="*/ 266880 h 858687"/>
              <a:gd name="connsiteX7" fmla="*/ 330314 w 726580"/>
              <a:gd name="connsiteY7" fmla="*/ 250206 h 858687"/>
              <a:gd name="connsiteX8" fmla="*/ 283726 w 726580"/>
              <a:gd name="connsiteY8" fmla="*/ 161759 h 858687"/>
              <a:gd name="connsiteX9" fmla="*/ 242306 w 726580"/>
              <a:gd name="connsiteY9" fmla="*/ 87471 h 858687"/>
              <a:gd name="connsiteX10" fmla="*/ 240027 w 726580"/>
              <a:gd name="connsiteY10" fmla="*/ 85733 h 858687"/>
              <a:gd name="connsiteX11" fmla="*/ 239122 w 726580"/>
              <a:gd name="connsiteY11" fmla="*/ 83011 h 858687"/>
              <a:gd name="connsiteX12" fmla="*/ 212539 w 726580"/>
              <a:gd name="connsiteY12" fmla="*/ 54794 h 858687"/>
              <a:gd name="connsiteX13" fmla="*/ 146249 w 726580"/>
              <a:gd name="connsiteY13" fmla="*/ 41813 h 858687"/>
              <a:gd name="connsiteX14" fmla="*/ 65688 w 726580"/>
              <a:gd name="connsiteY14" fmla="*/ 78056 h 858687"/>
              <a:gd name="connsiteX15" fmla="*/ 26725 w 726580"/>
              <a:gd name="connsiteY15" fmla="*/ 166342 h 858687"/>
              <a:gd name="connsiteX16" fmla="*/ 14626 w 726580"/>
              <a:gd name="connsiteY16" fmla="*/ 198494 h 858687"/>
              <a:gd name="connsiteX17" fmla="*/ 5208 w 726580"/>
              <a:gd name="connsiteY17" fmla="*/ 299410 h 858687"/>
              <a:gd name="connsiteX18" fmla="*/ 5867 w 726580"/>
              <a:gd name="connsiteY18" fmla="*/ 301425 h 858687"/>
              <a:gd name="connsiteX19" fmla="*/ 5590 w 726580"/>
              <a:gd name="connsiteY19" fmla="*/ 303529 h 858687"/>
              <a:gd name="connsiteX20" fmla="*/ 21349 w 726580"/>
              <a:gd name="connsiteY20" fmla="*/ 431763 h 858687"/>
              <a:gd name="connsiteX21" fmla="*/ 35764 w 726580"/>
              <a:gd name="connsiteY21" fmla="*/ 496218 h 858687"/>
              <a:gd name="connsiteX22" fmla="*/ 49700 w 726580"/>
              <a:gd name="connsiteY22" fmla="*/ 525513 h 858687"/>
              <a:gd name="connsiteX23" fmla="*/ 96086 w 726580"/>
              <a:gd name="connsiteY23" fmla="*/ 598507 h 858687"/>
              <a:gd name="connsiteX24" fmla="*/ 166138 w 726580"/>
              <a:gd name="connsiteY24" fmla="*/ 689885 h 858687"/>
              <a:gd name="connsiteX25" fmla="*/ 170631 w 726580"/>
              <a:gd name="connsiteY25" fmla="*/ 692743 h 858687"/>
              <a:gd name="connsiteX26" fmla="*/ 170439 w 726580"/>
              <a:gd name="connsiteY26" fmla="*/ 698070 h 858687"/>
              <a:gd name="connsiteX27" fmla="*/ 196054 w 726580"/>
              <a:gd name="connsiteY27" fmla="*/ 747699 h 858687"/>
              <a:gd name="connsiteX28" fmla="*/ 226047 w 726580"/>
              <a:gd name="connsiteY28" fmla="*/ 798026 h 858687"/>
              <a:gd name="connsiteX29" fmla="*/ 273704 w 726580"/>
              <a:gd name="connsiteY29" fmla="*/ 830403 h 858687"/>
              <a:gd name="connsiteX30" fmla="*/ 327388 w 726580"/>
              <a:gd name="connsiteY30" fmla="*/ 858392 h 858687"/>
              <a:gd name="connsiteX31" fmla="*/ 355261 w 726580"/>
              <a:gd name="connsiteY31" fmla="*/ 824723 h 858687"/>
              <a:gd name="connsiteX32" fmla="*/ 377805 w 726580"/>
              <a:gd name="connsiteY32" fmla="*/ 794843 h 858687"/>
              <a:gd name="connsiteX33" fmla="*/ 397489 w 726580"/>
              <a:gd name="connsiteY33" fmla="*/ 776913 h 858687"/>
              <a:gd name="connsiteX34" fmla="*/ 449991 w 726580"/>
              <a:gd name="connsiteY34" fmla="*/ 718222 h 858687"/>
              <a:gd name="connsiteX35" fmla="*/ 557996 w 726580"/>
              <a:gd name="connsiteY35" fmla="*/ 568894 h 858687"/>
              <a:gd name="connsiteX36" fmla="*/ 651153 w 726580"/>
              <a:gd name="connsiteY36" fmla="*/ 445549 h 858687"/>
              <a:gd name="connsiteX37" fmla="*/ 689800 w 726580"/>
              <a:gd name="connsiteY37" fmla="*/ 354245 h 858687"/>
              <a:gd name="connsiteX38" fmla="*/ 718485 w 726580"/>
              <a:gd name="connsiteY38" fmla="*/ 281149 h 858687"/>
              <a:gd name="connsiteX39" fmla="*/ 718515 w 726580"/>
              <a:gd name="connsiteY39" fmla="*/ 279374 h 858687"/>
              <a:gd name="connsiteX40" fmla="*/ 718515 w 726580"/>
              <a:gd name="connsiteY40" fmla="*/ 278904 h 858687"/>
              <a:gd name="connsiteX41" fmla="*/ 722586 w 726580"/>
              <a:gd name="connsiteY41" fmla="*/ 222478 h 858687"/>
              <a:gd name="connsiteX42" fmla="*/ 726537 w 726580"/>
              <a:gd name="connsiteY42" fmla="*/ 162567 h 858687"/>
              <a:gd name="connsiteX43" fmla="*/ 705244 w 726580"/>
              <a:gd name="connsiteY43" fmla="*/ 43775 h 858687"/>
              <a:gd name="connsiteX44" fmla="*/ 688136 w 726580"/>
              <a:gd name="connsiteY44" fmla="*/ 219410 h 858687"/>
              <a:gd name="connsiteX45" fmla="*/ 617004 w 726580"/>
              <a:gd name="connsiteY45" fmla="*/ 420708 h 858687"/>
              <a:gd name="connsiteX46" fmla="*/ 541050 w 726580"/>
              <a:gd name="connsiteY46" fmla="*/ 529528 h 858687"/>
              <a:gd name="connsiteX47" fmla="*/ 530529 w 726580"/>
              <a:gd name="connsiteY47" fmla="*/ 542306 h 858687"/>
              <a:gd name="connsiteX48" fmla="*/ 481596 w 726580"/>
              <a:gd name="connsiteY48" fmla="*/ 602635 h 858687"/>
              <a:gd name="connsiteX49" fmla="*/ 318565 w 726580"/>
              <a:gd name="connsiteY49" fmla="*/ 794477 h 858687"/>
              <a:gd name="connsiteX50" fmla="*/ 310652 w 726580"/>
              <a:gd name="connsiteY50" fmla="*/ 801845 h 858687"/>
              <a:gd name="connsiteX51" fmla="*/ 305847 w 726580"/>
              <a:gd name="connsiteY51" fmla="*/ 806096 h 858687"/>
              <a:gd name="connsiteX52" fmla="*/ 299658 w 726580"/>
              <a:gd name="connsiteY52" fmla="*/ 811704 h 858687"/>
              <a:gd name="connsiteX53" fmla="*/ 293449 w 726580"/>
              <a:gd name="connsiteY53" fmla="*/ 806120 h 858687"/>
              <a:gd name="connsiteX54" fmla="*/ 223964 w 726580"/>
              <a:gd name="connsiteY54" fmla="*/ 701570 h 858687"/>
              <a:gd name="connsiteX55" fmla="*/ 160767 w 726580"/>
              <a:gd name="connsiteY55" fmla="*/ 608778 h 858687"/>
              <a:gd name="connsiteX56" fmla="*/ 158905 w 726580"/>
              <a:gd name="connsiteY56" fmla="*/ 607337 h 858687"/>
              <a:gd name="connsiteX57" fmla="*/ 157950 w 726580"/>
              <a:gd name="connsiteY57" fmla="*/ 605187 h 858687"/>
              <a:gd name="connsiteX58" fmla="*/ 128016 w 726580"/>
              <a:gd name="connsiteY58" fmla="*/ 544038 h 858687"/>
              <a:gd name="connsiteX59" fmla="*/ 87570 w 726580"/>
              <a:gd name="connsiteY59" fmla="*/ 436744 h 858687"/>
              <a:gd name="connsiteX60" fmla="*/ 70711 w 726580"/>
              <a:gd name="connsiteY60" fmla="*/ 173865 h 858687"/>
              <a:gd name="connsiteX61" fmla="*/ 71182 w 726580"/>
              <a:gd name="connsiteY61" fmla="*/ 169530 h 858687"/>
              <a:gd name="connsiteX62" fmla="*/ 104658 w 726580"/>
              <a:gd name="connsiteY62" fmla="*/ 100489 h 858687"/>
              <a:gd name="connsiteX63" fmla="*/ 154414 w 726580"/>
              <a:gd name="connsiteY63" fmla="*/ 91192 h 858687"/>
              <a:gd name="connsiteX64" fmla="*/ 257814 w 726580"/>
              <a:gd name="connsiteY64" fmla="*/ 244903 h 858687"/>
              <a:gd name="connsiteX65" fmla="*/ 292724 w 726580"/>
              <a:gd name="connsiteY65" fmla="*/ 415233 h 858687"/>
              <a:gd name="connsiteX66" fmla="*/ 329363 w 726580"/>
              <a:gd name="connsiteY66" fmla="*/ 445137 h 858687"/>
              <a:gd name="connsiteX67" fmla="*/ 359494 w 726580"/>
              <a:gd name="connsiteY67" fmla="*/ 330939 h 858687"/>
              <a:gd name="connsiteX68" fmla="*/ 358417 w 726580"/>
              <a:gd name="connsiteY68" fmla="*/ 325380 h 858687"/>
              <a:gd name="connsiteX69" fmla="*/ 362852 w 726580"/>
              <a:gd name="connsiteY69" fmla="*/ 321872 h 858687"/>
              <a:gd name="connsiteX70" fmla="*/ 387845 w 726580"/>
              <a:gd name="connsiteY70" fmla="*/ 258352 h 858687"/>
              <a:gd name="connsiteX71" fmla="*/ 403807 w 726580"/>
              <a:gd name="connsiteY71" fmla="*/ 198459 h 858687"/>
              <a:gd name="connsiteX72" fmla="*/ 404796 w 726580"/>
              <a:gd name="connsiteY72" fmla="*/ 196834 h 858687"/>
              <a:gd name="connsiteX73" fmla="*/ 612062 w 726580"/>
              <a:gd name="connsiteY73" fmla="*/ 31549 h 858687"/>
              <a:gd name="connsiteX74" fmla="*/ 618181 w 726580"/>
              <a:gd name="connsiteY74" fmla="*/ 31372 h 858687"/>
              <a:gd name="connsiteX75" fmla="*/ 667174 w 726580"/>
              <a:gd name="connsiteY75" fmla="*/ 62324 h 858687"/>
              <a:gd name="connsiteX76" fmla="*/ 672038 w 726580"/>
              <a:gd name="connsiteY76" fmla="*/ 71937 h 858687"/>
              <a:gd name="connsiteX77" fmla="*/ 691547 w 726580"/>
              <a:gd name="connsiteY77" fmla="*/ 123561 h 858687"/>
              <a:gd name="connsiteX78" fmla="*/ 688136 w 726580"/>
              <a:gd name="connsiteY78" fmla="*/ 219410 h 8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26580" h="858687">
                <a:moveTo>
                  <a:pt x="705244" y="43775"/>
                </a:moveTo>
                <a:lnTo>
                  <a:pt x="704770" y="42431"/>
                </a:lnTo>
                <a:cubicBezTo>
                  <a:pt x="701953" y="31990"/>
                  <a:pt x="690694" y="12890"/>
                  <a:pt x="672368" y="5510"/>
                </a:cubicBezTo>
                <a:cubicBezTo>
                  <a:pt x="592868" y="-10314"/>
                  <a:pt x="521036" y="8096"/>
                  <a:pt x="464631" y="58790"/>
                </a:cubicBezTo>
                <a:cubicBezTo>
                  <a:pt x="456399" y="66189"/>
                  <a:pt x="447720" y="73516"/>
                  <a:pt x="439329" y="80600"/>
                </a:cubicBezTo>
                <a:cubicBezTo>
                  <a:pt x="389201" y="122924"/>
                  <a:pt x="341851" y="162901"/>
                  <a:pt x="346054" y="243076"/>
                </a:cubicBezTo>
                <a:lnTo>
                  <a:pt x="347301" y="266880"/>
                </a:lnTo>
                <a:lnTo>
                  <a:pt x="330314" y="250206"/>
                </a:lnTo>
                <a:cubicBezTo>
                  <a:pt x="302950" y="223344"/>
                  <a:pt x="292738" y="190625"/>
                  <a:pt x="283726" y="161759"/>
                </a:cubicBezTo>
                <a:cubicBezTo>
                  <a:pt x="274730" y="132933"/>
                  <a:pt x="266231" y="105708"/>
                  <a:pt x="242306" y="87471"/>
                </a:cubicBezTo>
                <a:lnTo>
                  <a:pt x="240027" y="85733"/>
                </a:lnTo>
                <a:lnTo>
                  <a:pt x="239122" y="83011"/>
                </a:lnTo>
                <a:cubicBezTo>
                  <a:pt x="234765" y="69809"/>
                  <a:pt x="225104" y="59605"/>
                  <a:pt x="212539" y="54794"/>
                </a:cubicBezTo>
                <a:cubicBezTo>
                  <a:pt x="188069" y="45423"/>
                  <a:pt x="166402" y="41208"/>
                  <a:pt x="146249" y="41813"/>
                </a:cubicBezTo>
                <a:cubicBezTo>
                  <a:pt x="114688" y="42813"/>
                  <a:pt x="84777" y="46336"/>
                  <a:pt x="65688" y="78056"/>
                </a:cubicBezTo>
                <a:cubicBezTo>
                  <a:pt x="48947" y="105866"/>
                  <a:pt x="37650" y="136611"/>
                  <a:pt x="26725" y="166342"/>
                </a:cubicBezTo>
                <a:cubicBezTo>
                  <a:pt x="22850" y="176895"/>
                  <a:pt x="18840" y="187804"/>
                  <a:pt x="14626" y="198494"/>
                </a:cubicBezTo>
                <a:cubicBezTo>
                  <a:pt x="-979" y="238081"/>
                  <a:pt x="-4061" y="271088"/>
                  <a:pt x="5208" y="299410"/>
                </a:cubicBezTo>
                <a:lnTo>
                  <a:pt x="5867" y="301425"/>
                </a:lnTo>
                <a:lnTo>
                  <a:pt x="5590" y="303529"/>
                </a:lnTo>
                <a:cubicBezTo>
                  <a:pt x="-317" y="348189"/>
                  <a:pt x="10698" y="390676"/>
                  <a:pt x="21349" y="431763"/>
                </a:cubicBezTo>
                <a:cubicBezTo>
                  <a:pt x="26785" y="452732"/>
                  <a:pt x="32408" y="474417"/>
                  <a:pt x="35764" y="496218"/>
                </a:cubicBezTo>
                <a:cubicBezTo>
                  <a:pt x="37483" y="507396"/>
                  <a:pt x="42304" y="517525"/>
                  <a:pt x="49700" y="525513"/>
                </a:cubicBezTo>
                <a:cubicBezTo>
                  <a:pt x="69661" y="547063"/>
                  <a:pt x="83094" y="573213"/>
                  <a:pt x="96086" y="598507"/>
                </a:cubicBezTo>
                <a:cubicBezTo>
                  <a:pt x="114459" y="634275"/>
                  <a:pt x="131813" y="668064"/>
                  <a:pt x="166138" y="689885"/>
                </a:cubicBezTo>
                <a:lnTo>
                  <a:pt x="170631" y="692743"/>
                </a:lnTo>
                <a:lnTo>
                  <a:pt x="170439" y="698070"/>
                </a:lnTo>
                <a:cubicBezTo>
                  <a:pt x="169662" y="719495"/>
                  <a:pt x="181893" y="732561"/>
                  <a:pt x="196054" y="747699"/>
                </a:cubicBezTo>
                <a:cubicBezTo>
                  <a:pt x="208572" y="761078"/>
                  <a:pt x="222592" y="776060"/>
                  <a:pt x="226047" y="798026"/>
                </a:cubicBezTo>
                <a:cubicBezTo>
                  <a:pt x="246131" y="802805"/>
                  <a:pt x="260122" y="816815"/>
                  <a:pt x="273704" y="830403"/>
                </a:cubicBezTo>
                <a:cubicBezTo>
                  <a:pt x="290041" y="846748"/>
                  <a:pt x="304199" y="860932"/>
                  <a:pt x="327388" y="858392"/>
                </a:cubicBezTo>
                <a:cubicBezTo>
                  <a:pt x="339663" y="849529"/>
                  <a:pt x="347249" y="837465"/>
                  <a:pt x="355261" y="824723"/>
                </a:cubicBezTo>
                <a:cubicBezTo>
                  <a:pt x="361732" y="814431"/>
                  <a:pt x="368425" y="803784"/>
                  <a:pt x="377805" y="794843"/>
                </a:cubicBezTo>
                <a:cubicBezTo>
                  <a:pt x="384177" y="788766"/>
                  <a:pt x="390943" y="782743"/>
                  <a:pt x="397489" y="776913"/>
                </a:cubicBezTo>
                <a:cubicBezTo>
                  <a:pt x="417734" y="758886"/>
                  <a:pt x="438666" y="740247"/>
                  <a:pt x="449991" y="718222"/>
                </a:cubicBezTo>
                <a:cubicBezTo>
                  <a:pt x="478707" y="662365"/>
                  <a:pt x="519016" y="614849"/>
                  <a:pt x="557996" y="568894"/>
                </a:cubicBezTo>
                <a:cubicBezTo>
                  <a:pt x="590920" y="530084"/>
                  <a:pt x="624966" y="489949"/>
                  <a:pt x="651153" y="445549"/>
                </a:cubicBezTo>
                <a:cubicBezTo>
                  <a:pt x="667942" y="417090"/>
                  <a:pt x="679051" y="385142"/>
                  <a:pt x="689800" y="354245"/>
                </a:cubicBezTo>
                <a:cubicBezTo>
                  <a:pt x="698242" y="329985"/>
                  <a:pt x="706967" y="304901"/>
                  <a:pt x="718485" y="281149"/>
                </a:cubicBezTo>
                <a:cubicBezTo>
                  <a:pt x="718515" y="280701"/>
                  <a:pt x="718515" y="279923"/>
                  <a:pt x="718515" y="279374"/>
                </a:cubicBezTo>
                <a:lnTo>
                  <a:pt x="718515" y="278904"/>
                </a:lnTo>
                <a:cubicBezTo>
                  <a:pt x="718521" y="259804"/>
                  <a:pt x="720586" y="240828"/>
                  <a:pt x="722586" y="222478"/>
                </a:cubicBezTo>
                <a:cubicBezTo>
                  <a:pt x="724718" y="202883"/>
                  <a:pt x="726921" y="182621"/>
                  <a:pt x="726537" y="162567"/>
                </a:cubicBezTo>
                <a:cubicBezTo>
                  <a:pt x="725684" y="118206"/>
                  <a:pt x="721739" y="81027"/>
                  <a:pt x="705244" y="43775"/>
                </a:cubicBezTo>
                <a:close/>
                <a:moveTo>
                  <a:pt x="688136" y="219410"/>
                </a:moveTo>
                <a:cubicBezTo>
                  <a:pt x="667966" y="298090"/>
                  <a:pt x="645364" y="362053"/>
                  <a:pt x="617004" y="420708"/>
                </a:cubicBezTo>
                <a:cubicBezTo>
                  <a:pt x="597375" y="461307"/>
                  <a:pt x="568742" y="495989"/>
                  <a:pt x="541050" y="529528"/>
                </a:cubicBezTo>
                <a:cubicBezTo>
                  <a:pt x="537538" y="533786"/>
                  <a:pt x="534023" y="538041"/>
                  <a:pt x="530529" y="542306"/>
                </a:cubicBezTo>
                <a:cubicBezTo>
                  <a:pt x="514129" y="562325"/>
                  <a:pt x="497591" y="582818"/>
                  <a:pt x="481596" y="602635"/>
                </a:cubicBezTo>
                <a:cubicBezTo>
                  <a:pt x="429797" y="666821"/>
                  <a:pt x="376233" y="733186"/>
                  <a:pt x="318565" y="794477"/>
                </a:cubicBezTo>
                <a:cubicBezTo>
                  <a:pt x="316145" y="797047"/>
                  <a:pt x="313598" y="799275"/>
                  <a:pt x="310652" y="801845"/>
                </a:cubicBezTo>
                <a:cubicBezTo>
                  <a:pt x="309198" y="803112"/>
                  <a:pt x="307610" y="804499"/>
                  <a:pt x="305847" y="806096"/>
                </a:cubicBezTo>
                <a:lnTo>
                  <a:pt x="299658" y="811704"/>
                </a:lnTo>
                <a:lnTo>
                  <a:pt x="293449" y="806120"/>
                </a:lnTo>
                <a:cubicBezTo>
                  <a:pt x="260500" y="776504"/>
                  <a:pt x="241926" y="738410"/>
                  <a:pt x="223964" y="701570"/>
                </a:cubicBezTo>
                <a:cubicBezTo>
                  <a:pt x="206273" y="665284"/>
                  <a:pt x="189561" y="631014"/>
                  <a:pt x="160767" y="608778"/>
                </a:cubicBezTo>
                <a:lnTo>
                  <a:pt x="158905" y="607337"/>
                </a:lnTo>
                <a:lnTo>
                  <a:pt x="157950" y="605187"/>
                </a:lnTo>
                <a:cubicBezTo>
                  <a:pt x="148382" y="583571"/>
                  <a:pt x="138028" y="563472"/>
                  <a:pt x="128016" y="544038"/>
                </a:cubicBezTo>
                <a:cubicBezTo>
                  <a:pt x="107096" y="503439"/>
                  <a:pt x="88987" y="468289"/>
                  <a:pt x="87570" y="436744"/>
                </a:cubicBezTo>
                <a:cubicBezTo>
                  <a:pt x="53196" y="335137"/>
                  <a:pt x="62098" y="253154"/>
                  <a:pt x="70711" y="173865"/>
                </a:cubicBezTo>
                <a:lnTo>
                  <a:pt x="71182" y="169530"/>
                </a:lnTo>
                <a:cubicBezTo>
                  <a:pt x="74024" y="143315"/>
                  <a:pt x="84661" y="121377"/>
                  <a:pt x="104658" y="100489"/>
                </a:cubicBezTo>
                <a:cubicBezTo>
                  <a:pt x="117720" y="86846"/>
                  <a:pt x="137717" y="83116"/>
                  <a:pt x="154414" y="91192"/>
                </a:cubicBezTo>
                <a:cubicBezTo>
                  <a:pt x="206448" y="116387"/>
                  <a:pt x="256826" y="191697"/>
                  <a:pt x="257814" y="244903"/>
                </a:cubicBezTo>
                <a:cubicBezTo>
                  <a:pt x="276438" y="277378"/>
                  <a:pt x="296909" y="377129"/>
                  <a:pt x="292724" y="415233"/>
                </a:cubicBezTo>
                <a:cubicBezTo>
                  <a:pt x="301302" y="436700"/>
                  <a:pt x="312223" y="445617"/>
                  <a:pt x="329363" y="445137"/>
                </a:cubicBezTo>
                <a:cubicBezTo>
                  <a:pt x="355019" y="425391"/>
                  <a:pt x="368215" y="375986"/>
                  <a:pt x="359494" y="330939"/>
                </a:cubicBezTo>
                <a:lnTo>
                  <a:pt x="358417" y="325380"/>
                </a:lnTo>
                <a:lnTo>
                  <a:pt x="362852" y="321872"/>
                </a:lnTo>
                <a:cubicBezTo>
                  <a:pt x="382555" y="306281"/>
                  <a:pt x="385006" y="284070"/>
                  <a:pt x="387845" y="258352"/>
                </a:cubicBezTo>
                <a:cubicBezTo>
                  <a:pt x="390079" y="238141"/>
                  <a:pt x="392385" y="217241"/>
                  <a:pt x="403807" y="198459"/>
                </a:cubicBezTo>
                <a:lnTo>
                  <a:pt x="404796" y="196834"/>
                </a:lnTo>
                <a:cubicBezTo>
                  <a:pt x="452605" y="118233"/>
                  <a:pt x="502028" y="36981"/>
                  <a:pt x="612062" y="31549"/>
                </a:cubicBezTo>
                <a:cubicBezTo>
                  <a:pt x="613041" y="31501"/>
                  <a:pt x="617268" y="31362"/>
                  <a:pt x="618181" y="31372"/>
                </a:cubicBezTo>
                <a:cubicBezTo>
                  <a:pt x="638813" y="31614"/>
                  <a:pt x="657908" y="43556"/>
                  <a:pt x="667174" y="62324"/>
                </a:cubicBezTo>
                <a:cubicBezTo>
                  <a:pt x="668759" y="65535"/>
                  <a:pt x="670398" y="68732"/>
                  <a:pt x="672038" y="71937"/>
                </a:cubicBezTo>
                <a:cubicBezTo>
                  <a:pt x="680144" y="87754"/>
                  <a:pt x="688527" y="104107"/>
                  <a:pt x="691547" y="123561"/>
                </a:cubicBezTo>
                <a:cubicBezTo>
                  <a:pt x="697144" y="159588"/>
                  <a:pt x="696129" y="188254"/>
                  <a:pt x="688136" y="219410"/>
                </a:cubicBezTo>
                <a:close/>
              </a:path>
            </a:pathLst>
          </a:custGeom>
          <a:solidFill>
            <a:schemeClr val="bg1"/>
          </a:solidFill>
          <a:ln w="598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4" name="Εικόνα 1" descr=" ">
            <a:extLst>
              <a:ext uri="{FF2B5EF4-FFF2-40B4-BE49-F238E27FC236}">
                <a16:creationId xmlns:a16="http://schemas.microsoft.com/office/drawing/2014/main" id="{4A200724-3495-10E0-DB1A-A285745AF0E8}"/>
              </a:ext>
            </a:extLst>
          </p:cNvPr>
          <p:cNvSpPr/>
          <p:nvPr/>
        </p:nvSpPr>
        <p:spPr>
          <a:xfrm>
            <a:off x="11215888" y="4752567"/>
            <a:ext cx="640328" cy="641547"/>
          </a:xfrm>
          <a:custGeom>
            <a:avLst/>
            <a:gdLst>
              <a:gd name="connsiteX0" fmla="*/ 239068 w 640328"/>
              <a:gd name="connsiteY0" fmla="*/ 196016 h 641547"/>
              <a:gd name="connsiteX1" fmla="*/ 254434 w 640328"/>
              <a:gd name="connsiteY1" fmla="*/ 72872 h 641547"/>
              <a:gd name="connsiteX2" fmla="*/ 285884 w 640328"/>
              <a:gd name="connsiteY2" fmla="*/ 14704 h 641547"/>
              <a:gd name="connsiteX3" fmla="*/ 380572 w 640328"/>
              <a:gd name="connsiteY3" fmla="*/ 27361 h 641547"/>
              <a:gd name="connsiteX4" fmla="*/ 391737 w 640328"/>
              <a:gd name="connsiteY4" fmla="*/ 69603 h 641547"/>
              <a:gd name="connsiteX5" fmla="*/ 403357 w 640328"/>
              <a:gd name="connsiteY5" fmla="*/ 108444 h 641547"/>
              <a:gd name="connsiteX6" fmla="*/ 403527 w 640328"/>
              <a:gd name="connsiteY6" fmla="*/ 114318 h 641547"/>
              <a:gd name="connsiteX7" fmla="*/ 400186 w 640328"/>
              <a:gd name="connsiteY7" fmla="*/ 151207 h 641547"/>
              <a:gd name="connsiteX8" fmla="*/ 389892 w 640328"/>
              <a:gd name="connsiteY8" fmla="*/ 191118 h 641547"/>
              <a:gd name="connsiteX9" fmla="*/ 406831 w 640328"/>
              <a:gd name="connsiteY9" fmla="*/ 185078 h 641547"/>
              <a:gd name="connsiteX10" fmla="*/ 538313 w 640328"/>
              <a:gd name="connsiteY10" fmla="*/ 113675 h 641547"/>
              <a:gd name="connsiteX11" fmla="*/ 582443 w 640328"/>
              <a:gd name="connsiteY11" fmla="*/ 106857 h 641547"/>
              <a:gd name="connsiteX12" fmla="*/ 610824 w 640328"/>
              <a:gd name="connsiteY12" fmla="*/ 108436 h 641547"/>
              <a:gd name="connsiteX13" fmla="*/ 618881 w 640328"/>
              <a:gd name="connsiteY13" fmla="*/ 110049 h 641547"/>
              <a:gd name="connsiteX14" fmla="*/ 636725 w 640328"/>
              <a:gd name="connsiteY14" fmla="*/ 172657 h 641547"/>
              <a:gd name="connsiteX15" fmla="*/ 587702 w 640328"/>
              <a:gd name="connsiteY15" fmla="*/ 244531 h 641547"/>
              <a:gd name="connsiteX16" fmla="*/ 518276 w 640328"/>
              <a:gd name="connsiteY16" fmla="*/ 294604 h 641547"/>
              <a:gd name="connsiteX17" fmla="*/ 434958 w 640328"/>
              <a:gd name="connsiteY17" fmla="*/ 326323 h 641547"/>
              <a:gd name="connsiteX18" fmla="*/ 418074 w 640328"/>
              <a:gd name="connsiteY18" fmla="*/ 335275 h 641547"/>
              <a:gd name="connsiteX19" fmla="*/ 521693 w 640328"/>
              <a:gd name="connsiteY19" fmla="*/ 400905 h 641547"/>
              <a:gd name="connsiteX20" fmla="*/ 542915 w 640328"/>
              <a:gd name="connsiteY20" fmla="*/ 442251 h 641547"/>
              <a:gd name="connsiteX21" fmla="*/ 529874 w 640328"/>
              <a:gd name="connsiteY21" fmla="*/ 520622 h 641547"/>
              <a:gd name="connsiteX22" fmla="*/ 485583 w 640328"/>
              <a:gd name="connsiteY22" fmla="*/ 530328 h 641547"/>
              <a:gd name="connsiteX23" fmla="*/ 433445 w 640328"/>
              <a:gd name="connsiteY23" fmla="*/ 510247 h 641547"/>
              <a:gd name="connsiteX24" fmla="*/ 374945 w 640328"/>
              <a:gd name="connsiteY24" fmla="*/ 466950 h 641547"/>
              <a:gd name="connsiteX25" fmla="*/ 333244 w 640328"/>
              <a:gd name="connsiteY25" fmla="*/ 411707 h 641547"/>
              <a:gd name="connsiteX26" fmla="*/ 321200 w 640328"/>
              <a:gd name="connsiteY26" fmla="*/ 404958 h 641547"/>
              <a:gd name="connsiteX27" fmla="*/ 321582 w 640328"/>
              <a:gd name="connsiteY27" fmla="*/ 488492 h 641547"/>
              <a:gd name="connsiteX28" fmla="*/ 314840 w 640328"/>
              <a:gd name="connsiteY28" fmla="*/ 511806 h 641547"/>
              <a:gd name="connsiteX29" fmla="*/ 296855 w 640328"/>
              <a:gd name="connsiteY29" fmla="*/ 563118 h 641547"/>
              <a:gd name="connsiteX30" fmla="*/ 270644 w 640328"/>
              <a:gd name="connsiteY30" fmla="*/ 617620 h 641547"/>
              <a:gd name="connsiteX31" fmla="*/ 209907 w 640328"/>
              <a:gd name="connsiteY31" fmla="*/ 641006 h 641547"/>
              <a:gd name="connsiteX32" fmla="*/ 154169 w 640328"/>
              <a:gd name="connsiteY32" fmla="*/ 593915 h 641547"/>
              <a:gd name="connsiteX33" fmla="*/ 148754 w 640328"/>
              <a:gd name="connsiteY33" fmla="*/ 526857 h 641547"/>
              <a:gd name="connsiteX34" fmla="*/ 155966 w 640328"/>
              <a:gd name="connsiteY34" fmla="*/ 497294 h 641547"/>
              <a:gd name="connsiteX35" fmla="*/ 168254 w 640328"/>
              <a:gd name="connsiteY35" fmla="*/ 465779 h 641547"/>
              <a:gd name="connsiteX36" fmla="*/ 180870 w 640328"/>
              <a:gd name="connsiteY36" fmla="*/ 444438 h 641547"/>
              <a:gd name="connsiteX37" fmla="*/ 193418 w 640328"/>
              <a:gd name="connsiteY37" fmla="*/ 424743 h 641547"/>
              <a:gd name="connsiteX38" fmla="*/ 152690 w 640328"/>
              <a:gd name="connsiteY38" fmla="*/ 435593 h 641547"/>
              <a:gd name="connsiteX39" fmla="*/ 117943 w 640328"/>
              <a:gd name="connsiteY39" fmla="*/ 443297 h 641547"/>
              <a:gd name="connsiteX40" fmla="*/ 60497 w 640328"/>
              <a:gd name="connsiteY40" fmla="*/ 446965 h 641547"/>
              <a:gd name="connsiteX41" fmla="*/ 1558 w 640328"/>
              <a:gd name="connsiteY41" fmla="*/ 395103 h 641547"/>
              <a:gd name="connsiteX42" fmla="*/ 16310 w 640328"/>
              <a:gd name="connsiteY42" fmla="*/ 354399 h 641547"/>
              <a:gd name="connsiteX43" fmla="*/ 74058 w 640328"/>
              <a:gd name="connsiteY43" fmla="*/ 315788 h 641547"/>
              <a:gd name="connsiteX44" fmla="*/ 114445 w 640328"/>
              <a:gd name="connsiteY44" fmla="*/ 308366 h 641547"/>
              <a:gd name="connsiteX45" fmla="*/ 174219 w 640328"/>
              <a:gd name="connsiteY45" fmla="*/ 306914 h 641547"/>
              <a:gd name="connsiteX46" fmla="*/ 118430 w 640328"/>
              <a:gd name="connsiteY46" fmla="*/ 276306 h 641547"/>
              <a:gd name="connsiteX47" fmla="*/ 99400 w 640328"/>
              <a:gd name="connsiteY47" fmla="*/ 262459 h 641547"/>
              <a:gd name="connsiteX48" fmla="*/ 45560 w 640328"/>
              <a:gd name="connsiteY48" fmla="*/ 208340 h 641547"/>
              <a:gd name="connsiteX49" fmla="*/ 30738 w 640328"/>
              <a:gd name="connsiteY49" fmla="*/ 176387 h 641547"/>
              <a:gd name="connsiteX50" fmla="*/ 45085 w 640328"/>
              <a:gd name="connsiteY50" fmla="*/ 121117 h 641547"/>
              <a:gd name="connsiteX51" fmla="*/ 110898 w 640328"/>
              <a:gd name="connsiteY51" fmla="*/ 99209 h 641547"/>
              <a:gd name="connsiteX52" fmla="*/ 169526 w 640328"/>
              <a:gd name="connsiteY52" fmla="*/ 125259 h 641547"/>
              <a:gd name="connsiteX53" fmla="*/ 192536 w 640328"/>
              <a:gd name="connsiteY53" fmla="*/ 141289 h 641547"/>
              <a:gd name="connsiteX54" fmla="*/ 230295 w 640328"/>
              <a:gd name="connsiteY54" fmla="*/ 184537 h 641547"/>
              <a:gd name="connsiteX55" fmla="*/ 239068 w 640328"/>
              <a:gd name="connsiteY55" fmla="*/ 196016 h 641547"/>
              <a:gd name="connsiteX56" fmla="*/ 334026 w 640328"/>
              <a:gd name="connsiteY56" fmla="*/ 312141 h 641547"/>
              <a:gd name="connsiteX57" fmla="*/ 346149 w 640328"/>
              <a:gd name="connsiteY57" fmla="*/ 316943 h 641547"/>
              <a:gd name="connsiteX58" fmla="*/ 413064 w 640328"/>
              <a:gd name="connsiteY58" fmla="*/ 309249 h 641547"/>
              <a:gd name="connsiteX59" fmla="*/ 501432 w 640328"/>
              <a:gd name="connsiteY59" fmla="*/ 280805 h 641547"/>
              <a:gd name="connsiteX60" fmla="*/ 583166 w 640328"/>
              <a:gd name="connsiteY60" fmla="*/ 225580 h 641547"/>
              <a:gd name="connsiteX61" fmla="*/ 623541 w 640328"/>
              <a:gd name="connsiteY61" fmla="*/ 164952 h 641547"/>
              <a:gd name="connsiteX62" fmla="*/ 589887 w 640328"/>
              <a:gd name="connsiteY62" fmla="*/ 122937 h 641547"/>
              <a:gd name="connsiteX63" fmla="*/ 512145 w 640328"/>
              <a:gd name="connsiteY63" fmla="*/ 140439 h 641547"/>
              <a:gd name="connsiteX64" fmla="*/ 443364 w 640328"/>
              <a:gd name="connsiteY64" fmla="*/ 182663 h 641547"/>
              <a:gd name="connsiteX65" fmla="*/ 375369 w 640328"/>
              <a:gd name="connsiteY65" fmla="*/ 250249 h 641547"/>
              <a:gd name="connsiteX66" fmla="*/ 334026 w 640328"/>
              <a:gd name="connsiteY66" fmla="*/ 312141 h 641547"/>
              <a:gd name="connsiteX67" fmla="*/ 371541 w 640328"/>
              <a:gd name="connsiteY67" fmla="*/ 54592 h 641547"/>
              <a:gd name="connsiteX68" fmla="*/ 362807 w 640328"/>
              <a:gd name="connsiteY68" fmla="*/ 40405 h 641547"/>
              <a:gd name="connsiteX69" fmla="*/ 322897 w 640328"/>
              <a:gd name="connsiteY69" fmla="*/ 17812 h 641547"/>
              <a:gd name="connsiteX70" fmla="*/ 285515 w 640328"/>
              <a:gd name="connsiteY70" fmla="*/ 48986 h 641547"/>
              <a:gd name="connsiteX71" fmla="*/ 280901 w 640328"/>
              <a:gd name="connsiteY71" fmla="*/ 59933 h 641547"/>
              <a:gd name="connsiteX72" fmla="*/ 267111 w 640328"/>
              <a:gd name="connsiteY72" fmla="*/ 109971 h 641547"/>
              <a:gd name="connsiteX73" fmla="*/ 264466 w 640328"/>
              <a:gd name="connsiteY73" fmla="*/ 186379 h 641547"/>
              <a:gd name="connsiteX74" fmla="*/ 268721 w 640328"/>
              <a:gd name="connsiteY74" fmla="*/ 217648 h 641547"/>
              <a:gd name="connsiteX75" fmla="*/ 270604 w 640328"/>
              <a:gd name="connsiteY75" fmla="*/ 251488 h 641547"/>
              <a:gd name="connsiteX76" fmla="*/ 302509 w 640328"/>
              <a:gd name="connsiteY76" fmla="*/ 325780 h 641547"/>
              <a:gd name="connsiteX77" fmla="*/ 332755 w 640328"/>
              <a:gd name="connsiteY77" fmla="*/ 276670 h 641547"/>
              <a:gd name="connsiteX78" fmla="*/ 339550 w 640328"/>
              <a:gd name="connsiteY78" fmla="*/ 259014 h 641547"/>
              <a:gd name="connsiteX79" fmla="*/ 356008 w 640328"/>
              <a:gd name="connsiteY79" fmla="*/ 234343 h 641547"/>
              <a:gd name="connsiteX80" fmla="*/ 381556 w 640328"/>
              <a:gd name="connsiteY80" fmla="*/ 145372 h 641547"/>
              <a:gd name="connsiteX81" fmla="*/ 381576 w 640328"/>
              <a:gd name="connsiteY81" fmla="*/ 101019 h 641547"/>
              <a:gd name="connsiteX82" fmla="*/ 371541 w 640328"/>
              <a:gd name="connsiteY82" fmla="*/ 54592 h 641547"/>
              <a:gd name="connsiteX83" fmla="*/ 191053 w 640328"/>
              <a:gd name="connsiteY83" fmla="*/ 485064 h 641547"/>
              <a:gd name="connsiteX84" fmla="*/ 177100 w 640328"/>
              <a:gd name="connsiteY84" fmla="*/ 545342 h 641547"/>
              <a:gd name="connsiteX85" fmla="*/ 200378 w 640328"/>
              <a:gd name="connsiteY85" fmla="*/ 614398 h 641547"/>
              <a:gd name="connsiteX86" fmla="*/ 235350 w 640328"/>
              <a:gd name="connsiteY86" fmla="*/ 618514 h 641547"/>
              <a:gd name="connsiteX87" fmla="*/ 262079 w 640328"/>
              <a:gd name="connsiteY87" fmla="*/ 585648 h 641547"/>
              <a:gd name="connsiteX88" fmla="*/ 293429 w 640328"/>
              <a:gd name="connsiteY88" fmla="*/ 491394 h 641547"/>
              <a:gd name="connsiteX89" fmla="*/ 298472 w 640328"/>
              <a:gd name="connsiteY89" fmla="*/ 447445 h 641547"/>
              <a:gd name="connsiteX90" fmla="*/ 300864 w 640328"/>
              <a:gd name="connsiteY90" fmla="*/ 402730 h 641547"/>
              <a:gd name="connsiteX91" fmla="*/ 291598 w 640328"/>
              <a:gd name="connsiteY91" fmla="*/ 359286 h 641547"/>
              <a:gd name="connsiteX92" fmla="*/ 279354 w 640328"/>
              <a:gd name="connsiteY92" fmla="*/ 370253 h 641547"/>
              <a:gd name="connsiteX93" fmla="*/ 206401 w 640328"/>
              <a:gd name="connsiteY93" fmla="*/ 451129 h 641547"/>
              <a:gd name="connsiteX94" fmla="*/ 191053 w 640328"/>
              <a:gd name="connsiteY94" fmla="*/ 485064 h 641547"/>
              <a:gd name="connsiteX95" fmla="*/ 406508 w 640328"/>
              <a:gd name="connsiteY95" fmla="*/ 350703 h 641547"/>
              <a:gd name="connsiteX96" fmla="*/ 315298 w 640328"/>
              <a:gd name="connsiteY96" fmla="*/ 349226 h 641547"/>
              <a:gd name="connsiteX97" fmla="*/ 345077 w 640328"/>
              <a:gd name="connsiteY97" fmla="*/ 402705 h 641547"/>
              <a:gd name="connsiteX98" fmla="*/ 362089 w 640328"/>
              <a:gd name="connsiteY98" fmla="*/ 424316 h 641547"/>
              <a:gd name="connsiteX99" fmla="*/ 426382 w 640328"/>
              <a:gd name="connsiteY99" fmla="*/ 484495 h 641547"/>
              <a:gd name="connsiteX100" fmla="*/ 513873 w 640328"/>
              <a:gd name="connsiteY100" fmla="*/ 511992 h 641547"/>
              <a:gd name="connsiteX101" fmla="*/ 518590 w 640328"/>
              <a:gd name="connsiteY101" fmla="*/ 440097 h 641547"/>
              <a:gd name="connsiteX102" fmla="*/ 484821 w 640328"/>
              <a:gd name="connsiteY102" fmla="*/ 393973 h 641547"/>
              <a:gd name="connsiteX103" fmla="*/ 478953 w 640328"/>
              <a:gd name="connsiteY103" fmla="*/ 388337 h 641547"/>
              <a:gd name="connsiteX104" fmla="*/ 414143 w 640328"/>
              <a:gd name="connsiteY104" fmla="*/ 357877 h 641547"/>
              <a:gd name="connsiteX105" fmla="*/ 406508 w 640328"/>
              <a:gd name="connsiteY105" fmla="*/ 350703 h 641547"/>
              <a:gd name="connsiteX106" fmla="*/ 235364 w 640328"/>
              <a:gd name="connsiteY106" fmla="*/ 246237 h 641547"/>
              <a:gd name="connsiteX107" fmla="*/ 227944 w 640328"/>
              <a:gd name="connsiteY107" fmla="*/ 236220 h 641547"/>
              <a:gd name="connsiteX108" fmla="*/ 200687 w 640328"/>
              <a:gd name="connsiteY108" fmla="*/ 198545 h 641547"/>
              <a:gd name="connsiteX109" fmla="*/ 177120 w 640328"/>
              <a:gd name="connsiteY109" fmla="*/ 174460 h 641547"/>
              <a:gd name="connsiteX110" fmla="*/ 84035 w 640328"/>
              <a:gd name="connsiteY110" fmla="*/ 126465 h 641547"/>
              <a:gd name="connsiteX111" fmla="*/ 55348 w 640328"/>
              <a:gd name="connsiteY111" fmla="*/ 165302 h 641547"/>
              <a:gd name="connsiteX112" fmla="*/ 64219 w 640328"/>
              <a:gd name="connsiteY112" fmla="*/ 187866 h 641547"/>
              <a:gd name="connsiteX113" fmla="*/ 107493 w 640328"/>
              <a:gd name="connsiteY113" fmla="*/ 239274 h 641547"/>
              <a:gd name="connsiteX114" fmla="*/ 154823 w 640328"/>
              <a:gd name="connsiteY114" fmla="*/ 269431 h 641547"/>
              <a:gd name="connsiteX115" fmla="*/ 224750 w 640328"/>
              <a:gd name="connsiteY115" fmla="*/ 300787 h 641547"/>
              <a:gd name="connsiteX116" fmla="*/ 261726 w 640328"/>
              <a:gd name="connsiteY116" fmla="*/ 307910 h 641547"/>
              <a:gd name="connsiteX117" fmla="*/ 235364 w 640328"/>
              <a:gd name="connsiteY117" fmla="*/ 246237 h 641547"/>
              <a:gd name="connsiteX118" fmla="*/ 258728 w 640328"/>
              <a:gd name="connsiteY118" fmla="*/ 350718 h 641547"/>
              <a:gd name="connsiteX119" fmla="*/ 216395 w 640328"/>
              <a:gd name="connsiteY119" fmla="*/ 339883 h 641547"/>
              <a:gd name="connsiteX120" fmla="*/ 114853 w 640328"/>
              <a:gd name="connsiteY120" fmla="*/ 327947 h 641547"/>
              <a:gd name="connsiteX121" fmla="*/ 73933 w 640328"/>
              <a:gd name="connsiteY121" fmla="*/ 338292 h 641547"/>
              <a:gd name="connsiteX122" fmla="*/ 24169 w 640328"/>
              <a:gd name="connsiteY122" fmla="*/ 375323 h 641547"/>
              <a:gd name="connsiteX123" fmla="*/ 38252 w 640328"/>
              <a:gd name="connsiteY123" fmla="*/ 412451 h 641547"/>
              <a:gd name="connsiteX124" fmla="*/ 102485 w 640328"/>
              <a:gd name="connsiteY124" fmla="*/ 422291 h 641547"/>
              <a:gd name="connsiteX125" fmla="*/ 104750 w 640328"/>
              <a:gd name="connsiteY125" fmla="*/ 421688 h 641547"/>
              <a:gd name="connsiteX126" fmla="*/ 174164 w 640328"/>
              <a:gd name="connsiteY126" fmla="*/ 409487 h 641547"/>
              <a:gd name="connsiteX127" fmla="*/ 197539 w 640328"/>
              <a:gd name="connsiteY127" fmla="*/ 394156 h 641547"/>
              <a:gd name="connsiteX128" fmla="*/ 218385 w 640328"/>
              <a:gd name="connsiteY128" fmla="*/ 386465 h 641547"/>
              <a:gd name="connsiteX129" fmla="*/ 253907 w 640328"/>
              <a:gd name="connsiteY129" fmla="*/ 361673 h 641547"/>
              <a:gd name="connsiteX130" fmla="*/ 258728 w 640328"/>
              <a:gd name="connsiteY130" fmla="*/ 350718 h 6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40328" h="641547">
                <a:moveTo>
                  <a:pt x="239068" y="196016"/>
                </a:moveTo>
                <a:cubicBezTo>
                  <a:pt x="235610" y="153458"/>
                  <a:pt x="244106" y="113190"/>
                  <a:pt x="254434" y="72872"/>
                </a:cubicBezTo>
                <a:cubicBezTo>
                  <a:pt x="260195" y="50380"/>
                  <a:pt x="268945" y="30417"/>
                  <a:pt x="285884" y="14704"/>
                </a:cubicBezTo>
                <a:cubicBezTo>
                  <a:pt x="306763" y="-4665"/>
                  <a:pt x="361550" y="-9046"/>
                  <a:pt x="380572" y="27361"/>
                </a:cubicBezTo>
                <a:cubicBezTo>
                  <a:pt x="387515" y="40650"/>
                  <a:pt x="393569" y="53654"/>
                  <a:pt x="391737" y="69603"/>
                </a:cubicBezTo>
                <a:cubicBezTo>
                  <a:pt x="402913" y="79819"/>
                  <a:pt x="398274" y="95072"/>
                  <a:pt x="403357" y="108444"/>
                </a:cubicBezTo>
                <a:cubicBezTo>
                  <a:pt x="404072" y="110326"/>
                  <a:pt x="404171" y="112409"/>
                  <a:pt x="403527" y="114318"/>
                </a:cubicBezTo>
                <a:cubicBezTo>
                  <a:pt x="399636" y="125843"/>
                  <a:pt x="400901" y="138613"/>
                  <a:pt x="400186" y="151207"/>
                </a:cubicBezTo>
                <a:cubicBezTo>
                  <a:pt x="399420" y="164685"/>
                  <a:pt x="396055" y="177658"/>
                  <a:pt x="389892" y="191118"/>
                </a:cubicBezTo>
                <a:cubicBezTo>
                  <a:pt x="398022" y="192149"/>
                  <a:pt x="402086" y="189023"/>
                  <a:pt x="406831" y="185078"/>
                </a:cubicBezTo>
                <a:cubicBezTo>
                  <a:pt x="445915" y="152592"/>
                  <a:pt x="485849" y="121744"/>
                  <a:pt x="538313" y="113675"/>
                </a:cubicBezTo>
                <a:cubicBezTo>
                  <a:pt x="553067" y="111406"/>
                  <a:pt x="567531" y="103381"/>
                  <a:pt x="582443" y="106857"/>
                </a:cubicBezTo>
                <a:cubicBezTo>
                  <a:pt x="592519" y="109206"/>
                  <a:pt x="601923" y="111403"/>
                  <a:pt x="610824" y="108436"/>
                </a:cubicBezTo>
                <a:cubicBezTo>
                  <a:pt x="613575" y="107517"/>
                  <a:pt x="616640" y="108204"/>
                  <a:pt x="618881" y="110049"/>
                </a:cubicBezTo>
                <a:cubicBezTo>
                  <a:pt x="637972" y="125751"/>
                  <a:pt x="645415" y="151329"/>
                  <a:pt x="636725" y="172657"/>
                </a:cubicBezTo>
                <a:cubicBezTo>
                  <a:pt x="625540" y="200100"/>
                  <a:pt x="607454" y="222409"/>
                  <a:pt x="587702" y="244531"/>
                </a:cubicBezTo>
                <a:cubicBezTo>
                  <a:pt x="567793" y="266833"/>
                  <a:pt x="542658" y="280558"/>
                  <a:pt x="518276" y="294604"/>
                </a:cubicBezTo>
                <a:cubicBezTo>
                  <a:pt x="492765" y="309295"/>
                  <a:pt x="465369" y="322627"/>
                  <a:pt x="434958" y="326323"/>
                </a:cubicBezTo>
                <a:cubicBezTo>
                  <a:pt x="423587" y="327705"/>
                  <a:pt x="423491" y="328427"/>
                  <a:pt x="418074" y="335275"/>
                </a:cubicBezTo>
                <a:cubicBezTo>
                  <a:pt x="457925" y="347893"/>
                  <a:pt x="492327" y="369075"/>
                  <a:pt x="521693" y="400905"/>
                </a:cubicBezTo>
                <a:cubicBezTo>
                  <a:pt x="520589" y="417805"/>
                  <a:pt x="539665" y="425586"/>
                  <a:pt x="542915" y="442251"/>
                </a:cubicBezTo>
                <a:cubicBezTo>
                  <a:pt x="548394" y="470324"/>
                  <a:pt x="550102" y="498743"/>
                  <a:pt x="529874" y="520622"/>
                </a:cubicBezTo>
                <a:cubicBezTo>
                  <a:pt x="519941" y="531366"/>
                  <a:pt x="501503" y="535162"/>
                  <a:pt x="485583" y="530328"/>
                </a:cubicBezTo>
                <a:cubicBezTo>
                  <a:pt x="467807" y="524925"/>
                  <a:pt x="450563" y="517581"/>
                  <a:pt x="433445" y="510247"/>
                </a:cubicBezTo>
                <a:cubicBezTo>
                  <a:pt x="410638" y="500469"/>
                  <a:pt x="390566" y="485881"/>
                  <a:pt x="374945" y="466950"/>
                </a:cubicBezTo>
                <a:cubicBezTo>
                  <a:pt x="360322" y="449226"/>
                  <a:pt x="342073" y="433971"/>
                  <a:pt x="333244" y="411707"/>
                </a:cubicBezTo>
                <a:cubicBezTo>
                  <a:pt x="331564" y="407466"/>
                  <a:pt x="328129" y="404839"/>
                  <a:pt x="321200" y="404958"/>
                </a:cubicBezTo>
                <a:cubicBezTo>
                  <a:pt x="326881" y="431552"/>
                  <a:pt x="321917" y="457638"/>
                  <a:pt x="321582" y="488492"/>
                </a:cubicBezTo>
                <a:cubicBezTo>
                  <a:pt x="323961" y="494296"/>
                  <a:pt x="319134" y="502420"/>
                  <a:pt x="314840" y="511806"/>
                </a:cubicBezTo>
                <a:cubicBezTo>
                  <a:pt x="307327" y="528215"/>
                  <a:pt x="302373" y="545839"/>
                  <a:pt x="296855" y="563118"/>
                </a:cubicBezTo>
                <a:cubicBezTo>
                  <a:pt x="290661" y="582521"/>
                  <a:pt x="279521" y="599619"/>
                  <a:pt x="270644" y="617620"/>
                </a:cubicBezTo>
                <a:cubicBezTo>
                  <a:pt x="260727" y="637740"/>
                  <a:pt x="231818" y="643487"/>
                  <a:pt x="209907" y="641006"/>
                </a:cubicBezTo>
                <a:cubicBezTo>
                  <a:pt x="179523" y="637563"/>
                  <a:pt x="163706" y="617171"/>
                  <a:pt x="154169" y="593915"/>
                </a:cubicBezTo>
                <a:cubicBezTo>
                  <a:pt x="145868" y="573666"/>
                  <a:pt x="139410" y="550357"/>
                  <a:pt x="148754" y="526857"/>
                </a:cubicBezTo>
                <a:cubicBezTo>
                  <a:pt x="152494" y="517452"/>
                  <a:pt x="150363" y="504667"/>
                  <a:pt x="155966" y="497294"/>
                </a:cubicBezTo>
                <a:cubicBezTo>
                  <a:pt x="163513" y="487359"/>
                  <a:pt x="165019" y="476582"/>
                  <a:pt x="168254" y="465779"/>
                </a:cubicBezTo>
                <a:cubicBezTo>
                  <a:pt x="170686" y="457660"/>
                  <a:pt x="174793" y="450552"/>
                  <a:pt x="180870" y="444438"/>
                </a:cubicBezTo>
                <a:cubicBezTo>
                  <a:pt x="185773" y="439506"/>
                  <a:pt x="190471" y="434169"/>
                  <a:pt x="193418" y="424743"/>
                </a:cubicBezTo>
                <a:cubicBezTo>
                  <a:pt x="178514" y="428459"/>
                  <a:pt x="164299" y="429520"/>
                  <a:pt x="152690" y="435593"/>
                </a:cubicBezTo>
                <a:cubicBezTo>
                  <a:pt x="141197" y="441606"/>
                  <a:pt x="130379" y="444605"/>
                  <a:pt x="117943" y="443297"/>
                </a:cubicBezTo>
                <a:cubicBezTo>
                  <a:pt x="98667" y="441266"/>
                  <a:pt x="80499" y="449989"/>
                  <a:pt x="60497" y="446965"/>
                </a:cubicBezTo>
                <a:cubicBezTo>
                  <a:pt x="34669" y="443058"/>
                  <a:pt x="8969" y="420396"/>
                  <a:pt x="1558" y="395103"/>
                </a:cubicBezTo>
                <a:cubicBezTo>
                  <a:pt x="-4170" y="375557"/>
                  <a:pt x="7064" y="367540"/>
                  <a:pt x="16310" y="354399"/>
                </a:cubicBezTo>
                <a:cubicBezTo>
                  <a:pt x="31251" y="333164"/>
                  <a:pt x="54525" y="328057"/>
                  <a:pt x="74058" y="315788"/>
                </a:cubicBezTo>
                <a:cubicBezTo>
                  <a:pt x="86613" y="307903"/>
                  <a:pt x="100917" y="310083"/>
                  <a:pt x="114445" y="308366"/>
                </a:cubicBezTo>
                <a:cubicBezTo>
                  <a:pt x="134112" y="305868"/>
                  <a:pt x="153971" y="304327"/>
                  <a:pt x="174219" y="306914"/>
                </a:cubicBezTo>
                <a:cubicBezTo>
                  <a:pt x="153917" y="299727"/>
                  <a:pt x="139175" y="282614"/>
                  <a:pt x="118430" y="276306"/>
                </a:cubicBezTo>
                <a:cubicBezTo>
                  <a:pt x="110367" y="273854"/>
                  <a:pt x="104716" y="268120"/>
                  <a:pt x="99400" y="262459"/>
                </a:cubicBezTo>
                <a:cubicBezTo>
                  <a:pt x="81954" y="243889"/>
                  <a:pt x="57800" y="231978"/>
                  <a:pt x="45560" y="208340"/>
                </a:cubicBezTo>
                <a:cubicBezTo>
                  <a:pt x="39964" y="197538"/>
                  <a:pt x="39705" y="184278"/>
                  <a:pt x="30738" y="176387"/>
                </a:cubicBezTo>
                <a:cubicBezTo>
                  <a:pt x="31654" y="156116"/>
                  <a:pt x="29961" y="137896"/>
                  <a:pt x="45085" y="121117"/>
                </a:cubicBezTo>
                <a:cubicBezTo>
                  <a:pt x="63951" y="100186"/>
                  <a:pt x="85748" y="93497"/>
                  <a:pt x="110898" y="99209"/>
                </a:cubicBezTo>
                <a:cubicBezTo>
                  <a:pt x="131685" y="103930"/>
                  <a:pt x="152675" y="110613"/>
                  <a:pt x="169526" y="125259"/>
                </a:cubicBezTo>
                <a:cubicBezTo>
                  <a:pt x="176718" y="131509"/>
                  <a:pt x="186557" y="135103"/>
                  <a:pt x="192536" y="141289"/>
                </a:cubicBezTo>
                <a:cubicBezTo>
                  <a:pt x="205763" y="154972"/>
                  <a:pt x="220953" y="167351"/>
                  <a:pt x="230295" y="184537"/>
                </a:cubicBezTo>
                <a:cubicBezTo>
                  <a:pt x="232512" y="188615"/>
                  <a:pt x="233733" y="193311"/>
                  <a:pt x="239068" y="196016"/>
                </a:cubicBezTo>
                <a:close/>
                <a:moveTo>
                  <a:pt x="334026" y="312141"/>
                </a:moveTo>
                <a:cubicBezTo>
                  <a:pt x="338169" y="317834"/>
                  <a:pt x="342201" y="317084"/>
                  <a:pt x="346149" y="316943"/>
                </a:cubicBezTo>
                <a:cubicBezTo>
                  <a:pt x="368690" y="316147"/>
                  <a:pt x="390817" y="310312"/>
                  <a:pt x="413064" y="309249"/>
                </a:cubicBezTo>
                <a:cubicBezTo>
                  <a:pt x="445507" y="307700"/>
                  <a:pt x="473746" y="293275"/>
                  <a:pt x="501432" y="280805"/>
                </a:cubicBezTo>
                <a:cubicBezTo>
                  <a:pt x="530936" y="267513"/>
                  <a:pt x="560121" y="250299"/>
                  <a:pt x="583166" y="225580"/>
                </a:cubicBezTo>
                <a:cubicBezTo>
                  <a:pt x="599958" y="207567"/>
                  <a:pt x="617197" y="190376"/>
                  <a:pt x="623541" y="164952"/>
                </a:cubicBezTo>
                <a:cubicBezTo>
                  <a:pt x="630176" y="138358"/>
                  <a:pt x="617330" y="120787"/>
                  <a:pt x="589887" y="122937"/>
                </a:cubicBezTo>
                <a:cubicBezTo>
                  <a:pt x="563219" y="125027"/>
                  <a:pt x="537233" y="130368"/>
                  <a:pt x="512145" y="140439"/>
                </a:cubicBezTo>
                <a:cubicBezTo>
                  <a:pt x="486730" y="150640"/>
                  <a:pt x="464736" y="166503"/>
                  <a:pt x="443364" y="182663"/>
                </a:cubicBezTo>
                <a:cubicBezTo>
                  <a:pt x="417871" y="201938"/>
                  <a:pt x="396025" y="225388"/>
                  <a:pt x="375369" y="250249"/>
                </a:cubicBezTo>
                <a:cubicBezTo>
                  <a:pt x="359192" y="269720"/>
                  <a:pt x="349693" y="292770"/>
                  <a:pt x="334026" y="312141"/>
                </a:cubicBezTo>
                <a:close/>
                <a:moveTo>
                  <a:pt x="371541" y="54592"/>
                </a:moveTo>
                <a:cubicBezTo>
                  <a:pt x="368628" y="49864"/>
                  <a:pt x="365685" y="45155"/>
                  <a:pt x="362807" y="40405"/>
                </a:cubicBezTo>
                <a:cubicBezTo>
                  <a:pt x="353702" y="25386"/>
                  <a:pt x="340920" y="16418"/>
                  <a:pt x="322897" y="17812"/>
                </a:cubicBezTo>
                <a:cubicBezTo>
                  <a:pt x="303408" y="19318"/>
                  <a:pt x="290672" y="29665"/>
                  <a:pt x="285515" y="48986"/>
                </a:cubicBezTo>
                <a:cubicBezTo>
                  <a:pt x="284501" y="52779"/>
                  <a:pt x="282619" y="56366"/>
                  <a:pt x="280901" y="59933"/>
                </a:cubicBezTo>
                <a:cubicBezTo>
                  <a:pt x="273282" y="75773"/>
                  <a:pt x="269564" y="93049"/>
                  <a:pt x="267111" y="109971"/>
                </a:cubicBezTo>
                <a:cubicBezTo>
                  <a:pt x="263466" y="135143"/>
                  <a:pt x="264430" y="160846"/>
                  <a:pt x="264466" y="186379"/>
                </a:cubicBezTo>
                <a:cubicBezTo>
                  <a:pt x="264482" y="197194"/>
                  <a:pt x="265208" y="207082"/>
                  <a:pt x="268721" y="217648"/>
                </a:cubicBezTo>
                <a:cubicBezTo>
                  <a:pt x="272145" y="227934"/>
                  <a:pt x="276384" y="239516"/>
                  <a:pt x="270604" y="251488"/>
                </a:cubicBezTo>
                <a:cubicBezTo>
                  <a:pt x="288907" y="272717"/>
                  <a:pt x="287283" y="302786"/>
                  <a:pt x="302509" y="325780"/>
                </a:cubicBezTo>
                <a:cubicBezTo>
                  <a:pt x="318911" y="311708"/>
                  <a:pt x="317449" y="288307"/>
                  <a:pt x="332755" y="276670"/>
                </a:cubicBezTo>
                <a:cubicBezTo>
                  <a:pt x="335316" y="270060"/>
                  <a:pt x="337659" y="264613"/>
                  <a:pt x="339550" y="259014"/>
                </a:cubicBezTo>
                <a:cubicBezTo>
                  <a:pt x="342845" y="249262"/>
                  <a:pt x="352357" y="243699"/>
                  <a:pt x="356008" y="234343"/>
                </a:cubicBezTo>
                <a:cubicBezTo>
                  <a:pt x="367278" y="205482"/>
                  <a:pt x="378033" y="176291"/>
                  <a:pt x="381556" y="145372"/>
                </a:cubicBezTo>
                <a:cubicBezTo>
                  <a:pt x="383217" y="130788"/>
                  <a:pt x="386676" y="115282"/>
                  <a:pt x="381576" y="101019"/>
                </a:cubicBezTo>
                <a:cubicBezTo>
                  <a:pt x="376259" y="86155"/>
                  <a:pt x="378080" y="70125"/>
                  <a:pt x="371541" y="54592"/>
                </a:cubicBezTo>
                <a:close/>
                <a:moveTo>
                  <a:pt x="191053" y="485064"/>
                </a:moveTo>
                <a:cubicBezTo>
                  <a:pt x="178690" y="504696"/>
                  <a:pt x="173828" y="524108"/>
                  <a:pt x="177100" y="545342"/>
                </a:cubicBezTo>
                <a:cubicBezTo>
                  <a:pt x="169377" y="565174"/>
                  <a:pt x="181590" y="604319"/>
                  <a:pt x="200378" y="614398"/>
                </a:cubicBezTo>
                <a:cubicBezTo>
                  <a:pt x="210837" y="620006"/>
                  <a:pt x="223757" y="625859"/>
                  <a:pt x="235350" y="618514"/>
                </a:cubicBezTo>
                <a:cubicBezTo>
                  <a:pt x="247456" y="610850"/>
                  <a:pt x="255614" y="598395"/>
                  <a:pt x="262079" y="585648"/>
                </a:cubicBezTo>
                <a:cubicBezTo>
                  <a:pt x="277162" y="555903"/>
                  <a:pt x="282777" y="522740"/>
                  <a:pt x="293429" y="491394"/>
                </a:cubicBezTo>
                <a:cubicBezTo>
                  <a:pt x="297799" y="478528"/>
                  <a:pt x="296815" y="462157"/>
                  <a:pt x="298472" y="447445"/>
                </a:cubicBezTo>
                <a:cubicBezTo>
                  <a:pt x="300093" y="433032"/>
                  <a:pt x="299238" y="417708"/>
                  <a:pt x="300864" y="402730"/>
                </a:cubicBezTo>
                <a:cubicBezTo>
                  <a:pt x="302468" y="387967"/>
                  <a:pt x="294209" y="375475"/>
                  <a:pt x="291598" y="359286"/>
                </a:cubicBezTo>
                <a:cubicBezTo>
                  <a:pt x="285724" y="364510"/>
                  <a:pt x="282234" y="367101"/>
                  <a:pt x="279354" y="370253"/>
                </a:cubicBezTo>
                <a:cubicBezTo>
                  <a:pt x="254869" y="397065"/>
                  <a:pt x="229936" y="423499"/>
                  <a:pt x="206401" y="451129"/>
                </a:cubicBezTo>
                <a:cubicBezTo>
                  <a:pt x="198437" y="460474"/>
                  <a:pt x="186167" y="469330"/>
                  <a:pt x="191053" y="485064"/>
                </a:cubicBezTo>
                <a:close/>
                <a:moveTo>
                  <a:pt x="406508" y="350703"/>
                </a:moveTo>
                <a:cubicBezTo>
                  <a:pt x="375102" y="341507"/>
                  <a:pt x="345646" y="329357"/>
                  <a:pt x="315298" y="349226"/>
                </a:cubicBezTo>
                <a:cubicBezTo>
                  <a:pt x="320395" y="370440"/>
                  <a:pt x="347940" y="377998"/>
                  <a:pt x="345077" y="402705"/>
                </a:cubicBezTo>
                <a:cubicBezTo>
                  <a:pt x="355999" y="406599"/>
                  <a:pt x="357533" y="416608"/>
                  <a:pt x="362089" y="424316"/>
                </a:cubicBezTo>
                <a:cubicBezTo>
                  <a:pt x="377716" y="450758"/>
                  <a:pt x="403770" y="465599"/>
                  <a:pt x="426382" y="484495"/>
                </a:cubicBezTo>
                <a:cubicBezTo>
                  <a:pt x="452387" y="506231"/>
                  <a:pt x="481332" y="514445"/>
                  <a:pt x="513873" y="511992"/>
                </a:cubicBezTo>
                <a:cubicBezTo>
                  <a:pt x="523935" y="490060"/>
                  <a:pt x="525148" y="453705"/>
                  <a:pt x="518590" y="440097"/>
                </a:cubicBezTo>
                <a:cubicBezTo>
                  <a:pt x="510104" y="422497"/>
                  <a:pt x="496434" y="409069"/>
                  <a:pt x="484821" y="393973"/>
                </a:cubicBezTo>
                <a:cubicBezTo>
                  <a:pt x="483170" y="391825"/>
                  <a:pt x="481290" y="389155"/>
                  <a:pt x="478953" y="388337"/>
                </a:cubicBezTo>
                <a:cubicBezTo>
                  <a:pt x="456310" y="380383"/>
                  <a:pt x="438332" y="362466"/>
                  <a:pt x="414143" y="357877"/>
                </a:cubicBezTo>
                <a:cubicBezTo>
                  <a:pt x="409732" y="357041"/>
                  <a:pt x="408531" y="352528"/>
                  <a:pt x="406508" y="350703"/>
                </a:cubicBezTo>
                <a:close/>
                <a:moveTo>
                  <a:pt x="235364" y="246237"/>
                </a:moveTo>
                <a:cubicBezTo>
                  <a:pt x="232991" y="243141"/>
                  <a:pt x="229216" y="240094"/>
                  <a:pt x="227944" y="236220"/>
                </a:cubicBezTo>
                <a:cubicBezTo>
                  <a:pt x="222814" y="220584"/>
                  <a:pt x="212022" y="209857"/>
                  <a:pt x="200687" y="198545"/>
                </a:cubicBezTo>
                <a:cubicBezTo>
                  <a:pt x="192835" y="190710"/>
                  <a:pt x="184608" y="182895"/>
                  <a:pt x="177120" y="174460"/>
                </a:cubicBezTo>
                <a:cubicBezTo>
                  <a:pt x="152427" y="146648"/>
                  <a:pt x="124271" y="124559"/>
                  <a:pt x="84035" y="126465"/>
                </a:cubicBezTo>
                <a:cubicBezTo>
                  <a:pt x="62287" y="127495"/>
                  <a:pt x="50069" y="144360"/>
                  <a:pt x="55348" y="165302"/>
                </a:cubicBezTo>
                <a:cubicBezTo>
                  <a:pt x="57387" y="173398"/>
                  <a:pt x="62123" y="180340"/>
                  <a:pt x="64219" y="187866"/>
                </a:cubicBezTo>
                <a:cubicBezTo>
                  <a:pt x="70929" y="211926"/>
                  <a:pt x="90117" y="225653"/>
                  <a:pt x="107493" y="239274"/>
                </a:cubicBezTo>
                <a:cubicBezTo>
                  <a:pt x="121881" y="250554"/>
                  <a:pt x="137801" y="260787"/>
                  <a:pt x="154823" y="269431"/>
                </a:cubicBezTo>
                <a:cubicBezTo>
                  <a:pt x="177724" y="281060"/>
                  <a:pt x="200800" y="291938"/>
                  <a:pt x="224750" y="300787"/>
                </a:cubicBezTo>
                <a:cubicBezTo>
                  <a:pt x="236112" y="304985"/>
                  <a:pt x="249032" y="304072"/>
                  <a:pt x="261726" y="307910"/>
                </a:cubicBezTo>
                <a:cubicBezTo>
                  <a:pt x="250246" y="288453"/>
                  <a:pt x="239157" y="269698"/>
                  <a:pt x="235364" y="246237"/>
                </a:cubicBezTo>
                <a:close/>
                <a:moveTo>
                  <a:pt x="258728" y="350718"/>
                </a:moveTo>
                <a:cubicBezTo>
                  <a:pt x="243110" y="352193"/>
                  <a:pt x="230434" y="343645"/>
                  <a:pt x="216395" y="339883"/>
                </a:cubicBezTo>
                <a:cubicBezTo>
                  <a:pt x="183075" y="330958"/>
                  <a:pt x="148429" y="334297"/>
                  <a:pt x="114853" y="327947"/>
                </a:cubicBezTo>
                <a:cubicBezTo>
                  <a:pt x="99970" y="325132"/>
                  <a:pt x="86898" y="333374"/>
                  <a:pt x="73933" y="338292"/>
                </a:cubicBezTo>
                <a:cubicBezTo>
                  <a:pt x="53572" y="346016"/>
                  <a:pt x="31743" y="353522"/>
                  <a:pt x="24169" y="375323"/>
                </a:cubicBezTo>
                <a:cubicBezTo>
                  <a:pt x="20905" y="392240"/>
                  <a:pt x="26763" y="403092"/>
                  <a:pt x="38252" y="412451"/>
                </a:cubicBezTo>
                <a:cubicBezTo>
                  <a:pt x="57988" y="428531"/>
                  <a:pt x="81658" y="415431"/>
                  <a:pt x="102485" y="422291"/>
                </a:cubicBezTo>
                <a:cubicBezTo>
                  <a:pt x="103105" y="422494"/>
                  <a:pt x="103979" y="421733"/>
                  <a:pt x="104750" y="421688"/>
                </a:cubicBezTo>
                <a:cubicBezTo>
                  <a:pt x="128748" y="420335"/>
                  <a:pt x="150148" y="405097"/>
                  <a:pt x="174164" y="409487"/>
                </a:cubicBezTo>
                <a:cubicBezTo>
                  <a:pt x="181920" y="402673"/>
                  <a:pt x="187472" y="394319"/>
                  <a:pt x="197539" y="394156"/>
                </a:cubicBezTo>
                <a:cubicBezTo>
                  <a:pt x="205626" y="394028"/>
                  <a:pt x="211576" y="389587"/>
                  <a:pt x="218385" y="386465"/>
                </a:cubicBezTo>
                <a:cubicBezTo>
                  <a:pt x="231773" y="380324"/>
                  <a:pt x="239954" y="366965"/>
                  <a:pt x="253907" y="361673"/>
                </a:cubicBezTo>
                <a:cubicBezTo>
                  <a:pt x="257056" y="360477"/>
                  <a:pt x="259252" y="357019"/>
                  <a:pt x="258728" y="350718"/>
                </a:cubicBezTo>
                <a:close/>
              </a:path>
            </a:pathLst>
          </a:custGeom>
          <a:solidFill>
            <a:schemeClr val="bg1"/>
          </a:solidFill>
          <a:ln w="469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6" name="Θέση περιεχομένου 14">
            <a:extLst>
              <a:ext uri="{FF2B5EF4-FFF2-40B4-BE49-F238E27FC236}">
                <a16:creationId xmlns:a16="http://schemas.microsoft.com/office/drawing/2014/main" id="{29E68E6A-EA48-4296-338C-6252916364D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el"/>
              <a:t>##%</a:t>
            </a:r>
          </a:p>
        </p:txBody>
      </p:sp>
      <p:sp>
        <p:nvSpPr>
          <p:cNvPr id="11" name="Θέση ημερομηνίας 10">
            <a:extLst>
              <a:ext uri="{FF2B5EF4-FFF2-40B4-BE49-F238E27FC236}">
                <a16:creationId xmlns:a16="http://schemas.microsoft.com/office/drawing/2014/main" id="{AD53577C-175B-B4A1-66AA-5C60085CD5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FC0A1ED1-3D31-0A28-B07A-FB29FFF3B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F715FEB3-CFB2-98EC-9990-1546583F8A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Απόσπασ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067" y="5431536"/>
            <a:ext cx="9198864" cy="466344"/>
          </a:xfrm>
        </p:spPr>
        <p:txBody>
          <a:bodyPr rtlCol="0"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l"/>
              <a:t>Συντάκτης αποσπάσματος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5708" y="718820"/>
            <a:ext cx="9198864" cy="3657600"/>
          </a:xfrm>
        </p:spPr>
        <p:txBody>
          <a:bodyPr rtlCol="0" anchor="b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l"/>
              <a:t>Κάντε κλικ για προσθήκη αποσπάσματος</a:t>
            </a:r>
          </a:p>
        </p:txBody>
      </p:sp>
      <p:sp>
        <p:nvSpPr>
          <p:cNvPr id="8" name="Εικόνα 0" descr=" ">
            <a:extLst>
              <a:ext uri="{FF2B5EF4-FFF2-40B4-BE49-F238E27FC236}">
                <a16:creationId xmlns:a16="http://schemas.microsoft.com/office/drawing/2014/main" id="{D1B06A1B-A630-5170-2005-A912B87DBB44}"/>
              </a:ext>
            </a:extLst>
          </p:cNvPr>
          <p:cNvSpPr/>
          <p:nvPr/>
        </p:nvSpPr>
        <p:spPr>
          <a:xfrm rot="16200000" flipH="1">
            <a:off x="9490" y="4599122"/>
            <a:ext cx="1841491" cy="476188"/>
          </a:xfrm>
          <a:custGeom>
            <a:avLst/>
            <a:gdLst>
              <a:gd name="connsiteX0" fmla="*/ 117818 w 1841491"/>
              <a:gd name="connsiteY0" fmla="*/ 329448 h 476188"/>
              <a:gd name="connsiteX1" fmla="*/ 158788 w 1841491"/>
              <a:gd name="connsiteY1" fmla="*/ 295692 h 476188"/>
              <a:gd name="connsiteX2" fmla="*/ 230744 w 1841491"/>
              <a:gd name="connsiteY2" fmla="*/ 232573 h 476188"/>
              <a:gd name="connsiteX3" fmla="*/ 290203 w 1841491"/>
              <a:gd name="connsiteY3" fmla="*/ 193030 h 476188"/>
              <a:gd name="connsiteX4" fmla="*/ 439173 w 1841491"/>
              <a:gd name="connsiteY4" fmla="*/ 119492 h 476188"/>
              <a:gd name="connsiteX5" fmla="*/ 560889 w 1841491"/>
              <a:gd name="connsiteY5" fmla="*/ 83807 h 476188"/>
              <a:gd name="connsiteX6" fmla="*/ 826258 w 1841491"/>
              <a:gd name="connsiteY6" fmla="*/ 37325 h 476188"/>
              <a:gd name="connsiteX7" fmla="*/ 1217923 w 1841491"/>
              <a:gd name="connsiteY7" fmla="*/ 77543 h 476188"/>
              <a:gd name="connsiteX8" fmla="*/ 1394554 w 1841491"/>
              <a:gd name="connsiteY8" fmla="*/ 147870 h 476188"/>
              <a:gd name="connsiteX9" fmla="*/ 1634088 w 1841491"/>
              <a:gd name="connsiteY9" fmla="*/ 320865 h 476188"/>
              <a:gd name="connsiteX10" fmla="*/ 1695384 w 1841491"/>
              <a:gd name="connsiteY10" fmla="*/ 386620 h 476188"/>
              <a:gd name="connsiteX11" fmla="*/ 1714885 w 1841491"/>
              <a:gd name="connsiteY11" fmla="*/ 410637 h 476188"/>
              <a:gd name="connsiteX12" fmla="*/ 1529358 w 1841491"/>
              <a:gd name="connsiteY12" fmla="*/ 404814 h 476188"/>
              <a:gd name="connsiteX13" fmla="*/ 1463826 w 1841491"/>
              <a:gd name="connsiteY13" fmla="*/ 433574 h 476188"/>
              <a:gd name="connsiteX14" fmla="*/ 1469941 w 1841491"/>
              <a:gd name="connsiteY14" fmla="*/ 466231 h 476188"/>
              <a:gd name="connsiteX15" fmla="*/ 1528716 w 1841491"/>
              <a:gd name="connsiteY15" fmla="*/ 442224 h 476188"/>
              <a:gd name="connsiteX16" fmla="*/ 1705944 w 1841491"/>
              <a:gd name="connsiteY16" fmla="*/ 458229 h 476188"/>
              <a:gd name="connsiteX17" fmla="*/ 1746996 w 1841491"/>
              <a:gd name="connsiteY17" fmla="*/ 475617 h 476188"/>
              <a:gd name="connsiteX18" fmla="*/ 1770085 w 1841491"/>
              <a:gd name="connsiteY18" fmla="*/ 457537 h 476188"/>
              <a:gd name="connsiteX19" fmla="*/ 1763341 w 1841491"/>
              <a:gd name="connsiteY19" fmla="*/ 393338 h 476188"/>
              <a:gd name="connsiteX20" fmla="*/ 1786664 w 1841491"/>
              <a:gd name="connsiteY20" fmla="*/ 298954 h 476188"/>
              <a:gd name="connsiteX21" fmla="*/ 1837324 w 1841491"/>
              <a:gd name="connsiteY21" fmla="*/ 219497 h 476188"/>
              <a:gd name="connsiteX22" fmla="*/ 1841490 w 1841491"/>
              <a:gd name="connsiteY22" fmla="*/ 211755 h 476188"/>
              <a:gd name="connsiteX23" fmla="*/ 1836766 w 1841491"/>
              <a:gd name="connsiteY23" fmla="*/ 207783 h 476188"/>
              <a:gd name="connsiteX24" fmla="*/ 1809518 w 1841491"/>
              <a:gd name="connsiteY24" fmla="*/ 213753 h 476188"/>
              <a:gd name="connsiteX25" fmla="*/ 1739268 w 1841491"/>
              <a:gd name="connsiteY25" fmla="*/ 318473 h 476188"/>
              <a:gd name="connsiteX26" fmla="*/ 1729013 w 1841491"/>
              <a:gd name="connsiteY26" fmla="*/ 393371 h 476188"/>
              <a:gd name="connsiteX27" fmla="*/ 1711322 w 1841491"/>
              <a:gd name="connsiteY27" fmla="*/ 368107 h 476188"/>
              <a:gd name="connsiteX28" fmla="*/ 1674067 w 1841491"/>
              <a:gd name="connsiteY28" fmla="*/ 322803 h 476188"/>
              <a:gd name="connsiteX29" fmla="*/ 881756 w 1841491"/>
              <a:gd name="connsiteY29" fmla="*/ 527 h 476188"/>
              <a:gd name="connsiteX30" fmla="*/ 838430 w 1841491"/>
              <a:gd name="connsiteY30" fmla="*/ 1789 h 476188"/>
              <a:gd name="connsiteX31" fmla="*/ 612646 w 1841491"/>
              <a:gd name="connsiteY31" fmla="*/ 42354 h 476188"/>
              <a:gd name="connsiteX32" fmla="*/ 399911 w 1841491"/>
              <a:gd name="connsiteY32" fmla="*/ 111568 h 476188"/>
              <a:gd name="connsiteX33" fmla="*/ 291613 w 1841491"/>
              <a:gd name="connsiteY33" fmla="*/ 167439 h 476188"/>
              <a:gd name="connsiteX34" fmla="*/ 213217 w 1841491"/>
              <a:gd name="connsiteY34" fmla="*/ 219831 h 476188"/>
              <a:gd name="connsiteX35" fmla="*/ 119022 w 1841491"/>
              <a:gd name="connsiteY35" fmla="*/ 307261 h 476188"/>
              <a:gd name="connsiteX36" fmla="*/ 10392 w 1841491"/>
              <a:gd name="connsiteY36" fmla="*/ 436265 h 476188"/>
              <a:gd name="connsiteX37" fmla="*/ 613 w 1841491"/>
              <a:gd name="connsiteY37" fmla="*/ 472370 h 476188"/>
              <a:gd name="connsiteX38" fmla="*/ 117818 w 1841491"/>
              <a:gd name="connsiteY38" fmla="*/ 329448 h 47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1491" h="476188">
                <a:moveTo>
                  <a:pt x="117818" y="329448"/>
                </a:moveTo>
                <a:cubicBezTo>
                  <a:pt x="122114" y="327641"/>
                  <a:pt x="149069" y="303665"/>
                  <a:pt x="158788" y="295692"/>
                </a:cubicBezTo>
                <a:cubicBezTo>
                  <a:pt x="183437" y="275474"/>
                  <a:pt x="203307" y="250345"/>
                  <a:pt x="230744" y="232573"/>
                </a:cubicBezTo>
                <a:cubicBezTo>
                  <a:pt x="250628" y="219695"/>
                  <a:pt x="270517" y="206424"/>
                  <a:pt x="290203" y="193030"/>
                </a:cubicBezTo>
                <a:cubicBezTo>
                  <a:pt x="336489" y="161538"/>
                  <a:pt x="386950" y="138412"/>
                  <a:pt x="439173" y="119492"/>
                </a:cubicBezTo>
                <a:cubicBezTo>
                  <a:pt x="478866" y="105111"/>
                  <a:pt x="518816" y="90859"/>
                  <a:pt x="560889" y="83807"/>
                </a:cubicBezTo>
                <a:cubicBezTo>
                  <a:pt x="585032" y="79760"/>
                  <a:pt x="736355" y="39520"/>
                  <a:pt x="826258" y="37325"/>
                </a:cubicBezTo>
                <a:cubicBezTo>
                  <a:pt x="888741" y="32516"/>
                  <a:pt x="1007587" y="24380"/>
                  <a:pt x="1217923" y="77543"/>
                </a:cubicBezTo>
                <a:cubicBezTo>
                  <a:pt x="1289246" y="91132"/>
                  <a:pt x="1349444" y="133609"/>
                  <a:pt x="1394554" y="147870"/>
                </a:cubicBezTo>
                <a:cubicBezTo>
                  <a:pt x="1490280" y="201172"/>
                  <a:pt x="1566784" y="252002"/>
                  <a:pt x="1634088" y="320865"/>
                </a:cubicBezTo>
                <a:cubicBezTo>
                  <a:pt x="1645511" y="332548"/>
                  <a:pt x="1683287" y="375560"/>
                  <a:pt x="1695384" y="386620"/>
                </a:cubicBezTo>
                <a:cubicBezTo>
                  <a:pt x="1702654" y="393254"/>
                  <a:pt x="1709817" y="400933"/>
                  <a:pt x="1714885" y="410637"/>
                </a:cubicBezTo>
                <a:cubicBezTo>
                  <a:pt x="1652350" y="383788"/>
                  <a:pt x="1590806" y="397970"/>
                  <a:pt x="1529358" y="404814"/>
                </a:cubicBezTo>
                <a:cubicBezTo>
                  <a:pt x="1502459" y="403447"/>
                  <a:pt x="1482069" y="416960"/>
                  <a:pt x="1463826" y="433574"/>
                </a:cubicBezTo>
                <a:cubicBezTo>
                  <a:pt x="1451716" y="444602"/>
                  <a:pt x="1455545" y="457764"/>
                  <a:pt x="1469941" y="466231"/>
                </a:cubicBezTo>
                <a:cubicBezTo>
                  <a:pt x="1496039" y="465707"/>
                  <a:pt x="1514168" y="449367"/>
                  <a:pt x="1528716" y="442224"/>
                </a:cubicBezTo>
                <a:cubicBezTo>
                  <a:pt x="1578760" y="434243"/>
                  <a:pt x="1680118" y="438565"/>
                  <a:pt x="1705944" y="458229"/>
                </a:cubicBezTo>
                <a:cubicBezTo>
                  <a:pt x="1717920" y="468391"/>
                  <a:pt x="1732296" y="472154"/>
                  <a:pt x="1746996" y="475617"/>
                </a:cubicBezTo>
                <a:cubicBezTo>
                  <a:pt x="1759709" y="478614"/>
                  <a:pt x="1773653" y="469404"/>
                  <a:pt x="1770085" y="457537"/>
                </a:cubicBezTo>
                <a:cubicBezTo>
                  <a:pt x="1763716" y="436309"/>
                  <a:pt x="1767475" y="414686"/>
                  <a:pt x="1763341" y="393338"/>
                </a:cubicBezTo>
                <a:cubicBezTo>
                  <a:pt x="1756724" y="359251"/>
                  <a:pt x="1769183" y="326878"/>
                  <a:pt x="1786664" y="298954"/>
                </a:cubicBezTo>
                <a:cubicBezTo>
                  <a:pt x="1801365" y="275489"/>
                  <a:pt x="1820319" y="225072"/>
                  <a:pt x="1837324" y="219497"/>
                </a:cubicBezTo>
                <a:cubicBezTo>
                  <a:pt x="1839591" y="218046"/>
                  <a:pt x="1841312" y="215815"/>
                  <a:pt x="1841490" y="211755"/>
                </a:cubicBezTo>
                <a:cubicBezTo>
                  <a:pt x="1841522" y="210973"/>
                  <a:pt x="1841173" y="208704"/>
                  <a:pt x="1836766" y="207783"/>
                </a:cubicBezTo>
                <a:cubicBezTo>
                  <a:pt x="1827247" y="205455"/>
                  <a:pt x="1818230" y="206917"/>
                  <a:pt x="1809518" y="213753"/>
                </a:cubicBezTo>
                <a:cubicBezTo>
                  <a:pt x="1774707" y="241031"/>
                  <a:pt x="1760560" y="282229"/>
                  <a:pt x="1739268" y="318473"/>
                </a:cubicBezTo>
                <a:cubicBezTo>
                  <a:pt x="1727057" y="339280"/>
                  <a:pt x="1727343" y="363702"/>
                  <a:pt x="1729013" y="393371"/>
                </a:cubicBezTo>
                <a:cubicBezTo>
                  <a:pt x="1724663" y="387109"/>
                  <a:pt x="1717494" y="376975"/>
                  <a:pt x="1711322" y="368107"/>
                </a:cubicBezTo>
                <a:cubicBezTo>
                  <a:pt x="1705772" y="360117"/>
                  <a:pt x="1682760" y="331992"/>
                  <a:pt x="1674067" y="322803"/>
                </a:cubicBezTo>
                <a:cubicBezTo>
                  <a:pt x="1458886" y="95461"/>
                  <a:pt x="1194848" y="-8377"/>
                  <a:pt x="881756" y="527"/>
                </a:cubicBezTo>
                <a:cubicBezTo>
                  <a:pt x="871965" y="806"/>
                  <a:pt x="846184" y="1081"/>
                  <a:pt x="838430" y="1789"/>
                </a:cubicBezTo>
                <a:cubicBezTo>
                  <a:pt x="796552" y="5618"/>
                  <a:pt x="671776" y="27617"/>
                  <a:pt x="612646" y="42354"/>
                </a:cubicBezTo>
                <a:cubicBezTo>
                  <a:pt x="539725" y="60528"/>
                  <a:pt x="476947" y="78609"/>
                  <a:pt x="399911" y="111568"/>
                </a:cubicBezTo>
                <a:cubicBezTo>
                  <a:pt x="360730" y="123737"/>
                  <a:pt x="326329" y="146235"/>
                  <a:pt x="291613" y="167439"/>
                </a:cubicBezTo>
                <a:cubicBezTo>
                  <a:pt x="264761" y="183841"/>
                  <a:pt x="236268" y="198955"/>
                  <a:pt x="213217" y="219831"/>
                </a:cubicBezTo>
                <a:cubicBezTo>
                  <a:pt x="181506" y="248551"/>
                  <a:pt x="150779" y="278460"/>
                  <a:pt x="119022" y="307261"/>
                </a:cubicBezTo>
                <a:cubicBezTo>
                  <a:pt x="77081" y="345302"/>
                  <a:pt x="40028" y="387792"/>
                  <a:pt x="10392" y="436265"/>
                </a:cubicBezTo>
                <a:cubicBezTo>
                  <a:pt x="4924" y="445209"/>
                  <a:pt x="-2134" y="454176"/>
                  <a:pt x="613" y="472370"/>
                </a:cubicBezTo>
                <a:cubicBezTo>
                  <a:pt x="34585" y="415994"/>
                  <a:pt x="76760" y="373305"/>
                  <a:pt x="117818" y="329448"/>
                </a:cubicBezTo>
                <a:close/>
              </a:path>
            </a:pathLst>
          </a:custGeom>
          <a:solidFill>
            <a:schemeClr val="tx1"/>
          </a:solidFill>
          <a:ln w="633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CA9F3D4-8DFB-C2D6-6808-ACCA092CC2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AD3351-214A-22FC-226C-1207637BF9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010D22-BF2F-D17F-5951-ADF97B8154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56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4497F3BF-0E07-E9BA-155B-9711782B985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C7F149C5-2BAB-F73F-17A8-D50F4350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3F84677-F2D5-B972-3E32-ED74598296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000" y="2197100"/>
            <a:ext cx="5184775" cy="3979863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E7EBA3B0-9E47-011A-88A7-9C66A73A79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2227" y="2197099"/>
            <a:ext cx="5184775" cy="3979863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FBB587C-B60E-E615-C552-A2FBC83547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1E44849B-B08E-8C6A-A163-A2F8CCF5F9E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F16E3DD-75FC-C59D-63DE-4B7B6D8D0F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7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E3F804AB-1061-6825-474D-F37AA33EF61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44CA4CE0-77BD-5C0C-DDCF-B29A88AA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64461"/>
            <a:ext cx="5181487" cy="559834"/>
          </a:xfr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"/>
              <a:t>Στυλ υποδείγματος κειμένου</a:t>
            </a:r>
          </a:p>
        </p:txBody>
      </p:sp>
      <p:sp>
        <p:nvSpPr>
          <p:cNvPr id="2" name="Θέση περιεχομένου 4">
            <a:extLst>
              <a:ext uri="{FF2B5EF4-FFF2-40B4-BE49-F238E27FC236}">
                <a16:creationId xmlns:a16="http://schemas.microsoft.com/office/drawing/2014/main" id="{DD5214F5-0A60-B561-42D4-649DF9BFB3D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866644"/>
            <a:ext cx="5181487" cy="3340799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5396" y="2164461"/>
            <a:ext cx="5207004" cy="559834"/>
          </a:xfr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"/>
              <a:t>Στυλ υποδείγματος κειμένου</a:t>
            </a:r>
          </a:p>
        </p:txBody>
      </p:sp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675932CE-6641-E5B1-49C8-F904B6ED962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75397" y="2866325"/>
            <a:ext cx="5207004" cy="3341117"/>
          </a:xfrm>
        </p:spPr>
        <p:txBody>
          <a:bodyPr rtlCol="0"/>
          <a:lstStyle/>
          <a:p>
            <a:pPr lvl="0" rtl="0"/>
            <a:r>
              <a:rPr lang="el"/>
              <a:t>Στυλ υποδείγματος κειμένου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7042F4EC-C645-3F1C-4B94-035D67C0E3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5A136151-AC8B-8C51-042C-5D658D8B6A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71A314E9-5344-2313-6376-A110FD1126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0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0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4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6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alphaModFix amt="7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7D51C-FC11-394B-3058-77DFB017F08F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708" y="179873"/>
            <a:ext cx="666772" cy="734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207DA-9666-9ABD-E2C1-488BD86ACA47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01" y="179872"/>
            <a:ext cx="1926007" cy="7342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74773" y="-868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6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846" r:id="rId17"/>
    <p:sldLayoutId id="2147483840" r:id="rId18"/>
    <p:sldLayoutId id="2147483842" r:id="rId19"/>
    <p:sldLayoutId id="2147483844" r:id="rId20"/>
    <p:sldLayoutId id="2147483845" r:id="rId21"/>
    <p:sldLayoutId id="2147483852" r:id="rId22"/>
    <p:sldLayoutId id="2147483858" r:id="rId23"/>
    <p:sldLayoutId id="2147483859" r:id="rId24"/>
    <p:sldLayoutId id="2147483866" r:id="rId25"/>
    <p:sldLayoutId id="2147483867" r:id="rId26"/>
    <p:sldLayoutId id="2147483868" r:id="rId27"/>
    <p:sldLayoutId id="2147483860" r:id="rId28"/>
    <p:sldLayoutId id="2147483861" r:id="rId29"/>
    <p:sldLayoutId id="2147483882" r:id="rId30"/>
    <p:sldLayoutId id="2147483885" r:id="rId31"/>
    <p:sldLayoutId id="2147483891" r:id="rId32"/>
    <p:sldLayoutId id="2147483894" r:id="rId33"/>
    <p:sldLayoutId id="2147483895" r:id="rId3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Internet Access Technologies | DSL | Cable Internet | Mobile | 4G ⋆  IpC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3462080"/>
            <a:ext cx="5285429" cy="3164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10C35-AF2E-B092-D502-C700708B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21" y="1228271"/>
            <a:ext cx="10484029" cy="1245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r>
              <a:rPr lang="el-GR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Η</a:t>
            </a:r>
            <a:r>
              <a:rPr lang="el-CY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Επιβιωση Μου Στο Διαδυκτιο</a:t>
            </a:r>
            <a:endParaRPr lang="en-US" sz="6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C7250-F86B-AFD3-0732-2B9BF1EE3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4857" y="2561771"/>
            <a:ext cx="8596200" cy="101378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/>
              <a:t>“</a:t>
            </a:r>
            <a:r>
              <a:rPr lang="el-GR" sz="2800" b="1" i="1" dirty="0"/>
              <a:t>Κριτική παρουσία στο</a:t>
            </a:r>
            <a:r>
              <a:rPr lang="en-US" sz="2800" b="1" i="1" dirty="0"/>
              <a:t> </a:t>
            </a:r>
            <a:r>
              <a:rPr lang="el-GR" sz="2800" b="1" i="1" dirty="0"/>
              <a:t>ψηφιακό περιβάλλον!</a:t>
            </a:r>
            <a:r>
              <a:rPr lang="en-US" sz="2800" b="1" i="1" dirty="0"/>
              <a:t>”</a:t>
            </a:r>
            <a:endParaRPr lang="el-GR" sz="2800" b="1" i="1" dirty="0">
              <a:solidFill>
                <a:schemeClr val="bg1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68E5A68-EDE4-32E7-39D0-DDA433C99A09}"/>
              </a:ext>
            </a:extLst>
          </p:cNvPr>
          <p:cNvSpPr txBox="1">
            <a:spLocks/>
          </p:cNvSpPr>
          <p:nvPr/>
        </p:nvSpPr>
        <p:spPr>
          <a:xfrm>
            <a:off x="8783367" y="-3346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 err="1">
                <a:solidFill>
                  <a:schemeClr val="bg1"/>
                </a:solidFill>
              </a:rPr>
              <a:t>Καθ</a:t>
            </a:r>
            <a:r>
              <a:rPr lang="el-GR" sz="1200" dirty="0">
                <a:solidFill>
                  <a:schemeClr val="bg1"/>
                </a:solidFill>
              </a:rPr>
              <a:t>. Ανθή Αριστοτέλους | 2025-2026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8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11406-EBEB-E01B-1CCF-218B70D5B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A885-1DD1-664D-14E3-28989BAF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26" y="200133"/>
            <a:ext cx="8024694" cy="668547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Υπεύθυνη Χρήση Τεχνητής Νοημοσύνης</a:t>
            </a: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(AI)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F7C46-5896-E06E-D4CA-781E7FFB9BF4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23627" y="956537"/>
            <a:ext cx="11895653" cy="5787690"/>
          </a:xfr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>
                <a:solidFill>
                  <a:schemeClr val="tx1"/>
                </a:solidFill>
              </a:rPr>
              <a:t>Πώς λειτουργούν τα εργαλεία AI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Στην Κύπρο με βάση το υφιστάμενο GDPR χρειάζεται </a:t>
            </a:r>
            <a:r>
              <a:rPr lang="el-GR" sz="2200" b="1" dirty="0">
                <a:solidFill>
                  <a:srgbClr val="0070C0"/>
                </a:solidFill>
              </a:rPr>
              <a:t>γόνιμη συναίνεση </a:t>
            </a:r>
            <a:r>
              <a:rPr lang="el-GR" sz="2200" dirty="0">
                <a:solidFill>
                  <a:schemeClr val="tx1"/>
                </a:solidFill>
              </a:rPr>
              <a:t>για δημιουργία λογαριασμού σε πλατφόρμες GENAI </a:t>
            </a:r>
            <a:endParaRPr lang="en-GB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Τα εργαλεία AI (π.χ. </a:t>
            </a:r>
            <a:r>
              <a:rPr lang="el-GR" sz="2200" dirty="0" err="1">
                <a:solidFill>
                  <a:schemeClr val="tx1"/>
                </a:solidFill>
              </a:rPr>
              <a:t>chatbots</a:t>
            </a:r>
            <a:r>
              <a:rPr lang="el-GR" sz="2200" dirty="0">
                <a:solidFill>
                  <a:schemeClr val="tx1"/>
                </a:solidFill>
              </a:rPr>
              <a:t>, φίλτρα εικόνας) 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χρησιμοποιούν αλγορίθμους </a:t>
            </a:r>
            <a:r>
              <a:rPr lang="el-GR" sz="2200" dirty="0">
                <a:solidFill>
                  <a:schemeClr val="tx1"/>
                </a:solidFill>
              </a:rPr>
              <a:t>που εντοπίζουν μοτίβα και κάνουν προβλέψεις.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Η AI δεν “σκέφτεται” σαν άνθρωπος.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>
                <a:solidFill>
                  <a:schemeClr val="tx1"/>
                </a:solidFill>
              </a:rPr>
              <a:t>Πότε μπορεί να είναι </a:t>
            </a:r>
            <a:r>
              <a:rPr lang="el-GR" sz="2200" b="1" dirty="0">
                <a:solidFill>
                  <a:srgbClr val="0070C0"/>
                </a:solidFill>
              </a:rPr>
              <a:t>ανακριβή ή παραπλανητικά</a:t>
            </a:r>
            <a:endParaRPr lang="el-GR" sz="22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Τα δεδομένα εκπαίδευσης μπορεί να είναι ελλιπή, προκατειλημμένα ή λανθασμένα.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>
                <a:solidFill>
                  <a:schemeClr val="tx1"/>
                </a:solidFill>
              </a:rPr>
              <a:t>Τι πρέπει να γνωρίζεις..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Πολλά συστήματα AI κρατούν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τα IP </a:t>
            </a:r>
            <a:r>
              <a:rPr lang="en-GB" sz="2200" dirty="0">
                <a:solidFill>
                  <a:schemeClr val="tx1"/>
                </a:solidFill>
              </a:rPr>
              <a:t>address </a:t>
            </a:r>
            <a:r>
              <a:rPr lang="el-GR" sz="2200" dirty="0">
                <a:solidFill>
                  <a:schemeClr val="tx1"/>
                </a:solidFill>
              </a:rPr>
              <a:t>των συσκευών μας ή χρησιμοποιούν τα δεδομένα που τους δίνουμε.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Ορισμένα εργαλεία δεν προσφέρουν ισχυρή προστασία απορρήτου.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Μπορεί να χάσει τον έλεγχο των δεδομένων του (όνομα, διεύθυνση, τηλέφωνο, φωτογραφίες, προσωπικές ιστορίες).</a:t>
            </a:r>
          </a:p>
          <a:p>
            <a:pPr lvl="1"/>
            <a:endParaRPr lang="el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C99C2-7A74-EB6C-0A2D-91FDD96F58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87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🔵 Κα</a:t>
            </a:r>
            <a:r>
              <a:rPr dirty="0" err="1"/>
              <a:t>νόνες</a:t>
            </a:r>
            <a:r>
              <a:rPr dirty="0"/>
              <a:t> S.M.A.R.T.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8" y="1651820"/>
            <a:ext cx="10922004" cy="4850112"/>
          </a:xfr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sz="4000" b="1" dirty="0">
                <a:solidFill>
                  <a:srgbClr val="3D6ECA"/>
                </a:solidFill>
              </a:rPr>
              <a:t>S</a:t>
            </a:r>
            <a:r>
              <a:rPr sz="2400" b="1" dirty="0">
                <a:solidFill>
                  <a:schemeClr val="tx1"/>
                </a:solidFill>
              </a:rPr>
              <a:t> – Stay Safe (</a:t>
            </a:r>
            <a:r>
              <a:rPr sz="2400" b="1" dirty="0" err="1">
                <a:solidFill>
                  <a:schemeClr val="tx1"/>
                </a:solidFill>
              </a:rPr>
              <a:t>Μείνε</a:t>
            </a:r>
            <a:r>
              <a:rPr sz="2400" b="1" dirty="0">
                <a:solidFill>
                  <a:schemeClr val="tx1"/>
                </a:solidFill>
              </a:rPr>
              <a:t> α</a:t>
            </a:r>
            <a:r>
              <a:rPr sz="2400" b="1" dirty="0" err="1">
                <a:solidFill>
                  <a:schemeClr val="tx1"/>
                </a:solidFill>
              </a:rPr>
              <a:t>σφ</a:t>
            </a:r>
            <a:r>
              <a:rPr sz="2400" b="1" dirty="0">
                <a:solidFill>
                  <a:schemeClr val="tx1"/>
                </a:solidFill>
              </a:rPr>
              <a:t>αλής): </a:t>
            </a:r>
            <a:r>
              <a:rPr sz="2400" dirty="0">
                <a:solidFill>
                  <a:schemeClr val="tx1"/>
                </a:solidFill>
              </a:rPr>
              <a:t>Μην μοιράζεσαι προσωπικές πληροφορίες.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sz="4000" b="1" dirty="0">
                <a:solidFill>
                  <a:srgbClr val="3D6ECA"/>
                </a:solidFill>
              </a:rPr>
              <a:t>M</a:t>
            </a:r>
            <a:r>
              <a:rPr sz="2400" b="1" dirty="0">
                <a:solidFill>
                  <a:schemeClr val="tx1"/>
                </a:solidFill>
              </a:rPr>
              <a:t> – Don’t Meet Up (</a:t>
            </a:r>
            <a:r>
              <a:rPr sz="2400" b="1" dirty="0" err="1">
                <a:solidFill>
                  <a:schemeClr val="tx1"/>
                </a:solidFill>
              </a:rPr>
              <a:t>Μην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συν</a:t>
            </a:r>
            <a:r>
              <a:rPr sz="2400" b="1" dirty="0">
                <a:solidFill>
                  <a:schemeClr val="tx1"/>
                </a:solidFill>
              </a:rPr>
              <a:t>αντάς αγνώστους): </a:t>
            </a:r>
            <a:r>
              <a:rPr sz="2400" dirty="0">
                <a:solidFill>
                  <a:schemeClr val="tx1"/>
                </a:solidFill>
              </a:rPr>
              <a:t>Αν κάποιος προτείνει συνάντηση,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ενημέρωσε</a:t>
            </a:r>
            <a:r>
              <a:rPr sz="2400" dirty="0">
                <a:solidFill>
                  <a:schemeClr val="tx1"/>
                </a:solidFill>
              </a:rPr>
              <a:t> ενήλικα.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sz="4000" b="1" dirty="0">
                <a:solidFill>
                  <a:srgbClr val="3D6ECA"/>
                </a:solidFill>
              </a:rPr>
              <a:t>A</a:t>
            </a:r>
            <a:r>
              <a:rPr sz="2400" b="1" dirty="0">
                <a:solidFill>
                  <a:schemeClr val="tx1"/>
                </a:solidFill>
              </a:rPr>
              <a:t> – Accepting Files (</a:t>
            </a:r>
            <a:r>
              <a:rPr sz="2400" b="1" dirty="0" err="1">
                <a:solidFill>
                  <a:schemeClr val="tx1"/>
                </a:solidFill>
              </a:rPr>
              <a:t>Προσοχή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στ</a:t>
            </a:r>
            <a:r>
              <a:rPr sz="2400" b="1" dirty="0">
                <a:solidFill>
                  <a:schemeClr val="tx1"/>
                </a:solidFill>
              </a:rPr>
              <a:t>α αρχεία): </a:t>
            </a:r>
            <a:r>
              <a:rPr sz="2400" dirty="0">
                <a:solidFill>
                  <a:schemeClr val="tx1"/>
                </a:solidFill>
              </a:rPr>
              <a:t>Μην ανοίγεις ύποπτα αρχεία, links ή μηνύματα.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sz="4000" b="1" dirty="0">
                <a:solidFill>
                  <a:srgbClr val="3D6ECA"/>
                </a:solidFill>
              </a:rPr>
              <a:t>R</a:t>
            </a:r>
            <a:r>
              <a:rPr sz="2400" b="1" dirty="0">
                <a:solidFill>
                  <a:schemeClr val="tx1"/>
                </a:solidFill>
              </a:rPr>
              <a:t> – Reliable (</a:t>
            </a:r>
            <a:r>
              <a:rPr sz="2400" b="1" dirty="0" err="1">
                <a:solidFill>
                  <a:schemeClr val="tx1"/>
                </a:solidFill>
              </a:rPr>
              <a:t>Έλεγξε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τις</a:t>
            </a:r>
            <a:r>
              <a:rPr sz="2400" b="1" dirty="0">
                <a:solidFill>
                  <a:schemeClr val="tx1"/>
                </a:solidFill>
              </a:rPr>
              <a:t> π</a:t>
            </a:r>
            <a:r>
              <a:rPr sz="2400" b="1" dirty="0" err="1">
                <a:solidFill>
                  <a:schemeClr val="tx1"/>
                </a:solidFill>
              </a:rPr>
              <a:t>ηγές</a:t>
            </a:r>
            <a:r>
              <a:rPr sz="2400" b="1" dirty="0">
                <a:solidFill>
                  <a:schemeClr val="tx1"/>
                </a:solidFill>
              </a:rPr>
              <a:t>): </a:t>
            </a:r>
            <a:r>
              <a:rPr sz="2400" dirty="0" err="1">
                <a:solidFill>
                  <a:schemeClr val="tx1"/>
                </a:solidFill>
              </a:rPr>
              <a:t>Μην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εμ</a:t>
            </a:r>
            <a:r>
              <a:rPr sz="2400" dirty="0">
                <a:solidFill>
                  <a:schemeClr val="tx1"/>
                </a:solidFill>
              </a:rPr>
              <a:t>πιστεύεσαι ό,τι βλέπεις στο διαδίκτυο.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sz="4000" b="1" dirty="0">
                <a:solidFill>
                  <a:srgbClr val="3D6ECA"/>
                </a:solidFill>
              </a:rPr>
              <a:t>T </a:t>
            </a:r>
            <a:r>
              <a:rPr sz="2400" b="1" dirty="0">
                <a:solidFill>
                  <a:schemeClr val="tx1"/>
                </a:solidFill>
              </a:rPr>
              <a:t>– Tell Someone (</a:t>
            </a:r>
            <a:r>
              <a:rPr sz="2400" b="1" dirty="0" err="1">
                <a:solidFill>
                  <a:schemeClr val="tx1"/>
                </a:solidFill>
              </a:rPr>
              <a:t>Μίλ</a:t>
            </a:r>
            <a:r>
              <a:rPr sz="2400" b="1" dirty="0">
                <a:solidFill>
                  <a:schemeClr val="tx1"/>
                </a:solidFill>
              </a:rPr>
              <a:t>α σε κάποιον): </a:t>
            </a:r>
            <a:r>
              <a:rPr sz="2400" dirty="0">
                <a:solidFill>
                  <a:schemeClr val="tx1"/>
                </a:solidFill>
              </a:rPr>
              <a:t>Αν κάτι σε φοβίσει ή σε στενοχωρήσει — μίλα σε ενήλικα που εμπιστεύεσαι.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908B8-F491-E6E6-A7A3-815DF55E1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1553" y="-21070"/>
            <a:ext cx="2805405" cy="223159"/>
          </a:xfrm>
        </p:spPr>
        <p:txBody>
          <a:bodyPr/>
          <a:lstStyle/>
          <a:p>
            <a:pPr rtl="0"/>
            <a:r>
              <a:rPr lang="el-GR" sz="1200" dirty="0" err="1">
                <a:solidFill>
                  <a:schemeClr val="bg1"/>
                </a:solidFill>
              </a:rPr>
              <a:t>Καθ</a:t>
            </a:r>
            <a:r>
              <a:rPr lang="el-GR" sz="1200" dirty="0">
                <a:solidFill>
                  <a:schemeClr val="bg1"/>
                </a:solidFill>
              </a:rPr>
              <a:t>. Ανθή Αριστοτέλους | 2025-2026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B835F-8669-9B4A-896A-A1BC38FFF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2BD9-2CF2-4735-B08B-2479337EA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833120"/>
            <a:ext cx="8503875" cy="1026160"/>
          </a:xfrm>
          <a:prstGeom prst="wedgeEllipseCallout">
            <a:avLst>
              <a:gd name="adj1" fmla="val 44403"/>
              <a:gd name="adj2" fmla="val 10856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Πού απευθυνθείς αν συμβεί κάτι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B7F2B-AAF0-7FF3-CE86-69008737662C}"/>
              </a:ext>
            </a:extLst>
          </p:cNvPr>
          <p:cNvSpPr txBox="1"/>
          <p:nvPr/>
        </p:nvSpPr>
        <p:spPr>
          <a:xfrm>
            <a:off x="2929473" y="3312160"/>
            <a:ext cx="6438725" cy="215443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l-GR" dirty="0"/>
              <a:t>Γονείς ή κηδεμόνες</a:t>
            </a:r>
          </a:p>
          <a:p>
            <a:r>
              <a:rPr lang="el-GR" dirty="0"/>
              <a:t>Διεύθυνση του σχολείου</a:t>
            </a:r>
          </a:p>
          <a:p>
            <a:r>
              <a:rPr lang="el-GR" dirty="0"/>
              <a:t>Οποιονδήποτε καθηγητή εμπιστεύομαι </a:t>
            </a:r>
          </a:p>
          <a:p>
            <a:r>
              <a:rPr lang="el-GR" dirty="0"/>
              <a:t>(π.χ. Υπεύθυνο Τμήματος, ΣΕΑ, Πληροφορικής)</a:t>
            </a:r>
            <a:endParaRPr lang="en-GB" dirty="0"/>
          </a:p>
          <a:p>
            <a:r>
              <a:rPr lang="el-GR" dirty="0"/>
              <a:t>Αστυνομία (Ηλεκτρονικό Έγκλημα)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6F957-C985-E93B-D4E4-3E942F510787}"/>
              </a:ext>
            </a:extLst>
          </p:cNvPr>
          <p:cNvSpPr txBox="1"/>
          <p:nvPr/>
        </p:nvSpPr>
        <p:spPr>
          <a:xfrm>
            <a:off x="2684207" y="2340291"/>
            <a:ext cx="72600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chemeClr val="bg1"/>
                </a:solidFill>
                <a:latin typeface="Consolas" panose="020B0609020204030204" pitchFamily="49" charset="0"/>
              </a:rPr>
              <a:t>Γραμμή Βοήθειας 📞1480</a:t>
            </a:r>
            <a:endParaRPr lang="en-GB" sz="4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E7A97F-AB6D-CF4E-434C-C440D89F40A4}"/>
              </a:ext>
            </a:extLst>
          </p:cNvPr>
          <p:cNvSpPr txBox="1">
            <a:spLocks/>
          </p:cNvSpPr>
          <p:nvPr/>
        </p:nvSpPr>
        <p:spPr>
          <a:xfrm>
            <a:off x="9548527" y="-16856"/>
            <a:ext cx="25493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err="1"/>
              <a:t>Καθ</a:t>
            </a:r>
            <a:r>
              <a:rPr lang="el-GR" sz="1200" dirty="0"/>
              <a:t>. Ανθή Αριστοτέλους | 2025-2026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6090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FEA5-0F55-6116-B6B4-F7DEE999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282978"/>
            <a:ext cx="3393805" cy="4285692"/>
          </a:xfrm>
        </p:spPr>
        <p:txBody>
          <a:bodyPr anchor="ctr">
            <a:normAutofit/>
          </a:bodyPr>
          <a:lstStyle/>
          <a:p>
            <a:r>
              <a:rPr lang="el-GR" sz="4800" b="1" dirty="0"/>
              <a:t>Δοκίμασε</a:t>
            </a:r>
            <a:br>
              <a:rPr lang="el-GR" sz="4800" b="1" dirty="0"/>
            </a:br>
            <a:r>
              <a:rPr lang="el-GR" sz="4800" b="1" dirty="0"/>
              <a:t>τις γνώσεις σου…</a:t>
            </a:r>
            <a:endParaRPr lang="en-GB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3F823-BBF1-08EC-255E-ED0D8BC93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 r="-1" b="4680"/>
          <a:stretch>
            <a:fillRect/>
          </a:stretch>
        </p:blipFill>
        <p:spPr>
          <a:xfrm>
            <a:off x="5646199" y="1282979"/>
            <a:ext cx="4905116" cy="4660622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8E1D7-1D23-F5C4-2869-D6AB084E3AD8}"/>
              </a:ext>
            </a:extLst>
          </p:cNvPr>
          <p:cNvSpPr txBox="1">
            <a:spLocks/>
          </p:cNvSpPr>
          <p:nvPr/>
        </p:nvSpPr>
        <p:spPr>
          <a:xfrm>
            <a:off x="9548527" y="-50568"/>
            <a:ext cx="25493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err="1">
                <a:solidFill>
                  <a:schemeClr val="bg1"/>
                </a:solidFill>
              </a:rPr>
              <a:t>Καθ</a:t>
            </a:r>
            <a:r>
              <a:rPr lang="el-GR" sz="1200" dirty="0">
                <a:solidFill>
                  <a:schemeClr val="bg1"/>
                </a:solidFill>
              </a:rPr>
              <a:t>. Ανθή Αριστοτέλους | 2025-2026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0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EAA2-1B60-D597-9E37-4316E9AB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5498222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Τι</a:t>
            </a: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είν</a:t>
            </a: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αι η Ψηφιακή Ασφάλεια</a:t>
            </a: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0631" y="972690"/>
            <a:ext cx="3766458" cy="2764739"/>
            <a:chOff x="130631" y="972690"/>
            <a:chExt cx="3766458" cy="2764739"/>
          </a:xfrm>
        </p:grpSpPr>
        <p:sp>
          <p:nvSpPr>
            <p:cNvPr id="7" name="Rounded Rectangle 6"/>
            <p:cNvSpPr/>
            <p:nvPr/>
          </p:nvSpPr>
          <p:spPr>
            <a:xfrm>
              <a:off x="130631" y="972690"/>
              <a:ext cx="3766458" cy="2764739"/>
            </a:xfrm>
            <a:prstGeom prst="roundRect">
              <a:avLst/>
            </a:prstGeom>
            <a:solidFill>
              <a:srgbClr val="4E86B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7 Top Mobile Security Threats: Safeguard Your Device | native | MSSP Alert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92" y="1179850"/>
              <a:ext cx="3420935" cy="192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7975" y="3171371"/>
              <a:ext cx="34209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l-GR" sz="2000" b="1" dirty="0">
                  <a:solidFill>
                    <a:schemeClr val="bg1"/>
                  </a:solidFill>
                </a:rPr>
                <a:t>Προστασία συσκευών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01888" y="947854"/>
            <a:ext cx="3766458" cy="2790455"/>
            <a:chOff x="4201888" y="947854"/>
            <a:chExt cx="3766458" cy="2790455"/>
          </a:xfrm>
        </p:grpSpPr>
        <p:sp>
          <p:nvSpPr>
            <p:cNvPr id="9" name="Rounded Rectangle 8"/>
            <p:cNvSpPr/>
            <p:nvPr/>
          </p:nvSpPr>
          <p:spPr>
            <a:xfrm>
              <a:off x="4201888" y="947854"/>
              <a:ext cx="3766458" cy="2764739"/>
            </a:xfrm>
            <a:prstGeom prst="roundRect">
              <a:avLst/>
            </a:prstGeom>
            <a:solidFill>
              <a:srgbClr val="D88C3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1003" y="3030423"/>
              <a:ext cx="33245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bg1"/>
                  </a:solidFill>
                </a:rPr>
                <a:t>Προστασία προσωπικών δεδομένων</a:t>
              </a:r>
            </a:p>
          </p:txBody>
        </p:sp>
        <p:pic>
          <p:nvPicPr>
            <p:cNvPr id="4100" name="Picture 4" descr="Data Security Can Make Or Break Your Business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6" r="9020" b="20142"/>
            <a:stretch/>
          </p:blipFill>
          <p:spPr bwMode="auto">
            <a:xfrm flipH="1">
              <a:off x="4376056" y="1155014"/>
              <a:ext cx="3374571" cy="1918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4201888" y="3893571"/>
            <a:ext cx="3766458" cy="2790455"/>
            <a:chOff x="4201888" y="3893571"/>
            <a:chExt cx="3766458" cy="2790455"/>
          </a:xfrm>
        </p:grpSpPr>
        <p:sp>
          <p:nvSpPr>
            <p:cNvPr id="18" name="Rounded Rectangle 17"/>
            <p:cNvSpPr/>
            <p:nvPr/>
          </p:nvSpPr>
          <p:spPr>
            <a:xfrm>
              <a:off x="4201888" y="3893571"/>
              <a:ext cx="3766458" cy="2764739"/>
            </a:xfrm>
            <a:prstGeom prst="roundRect">
              <a:avLst/>
            </a:prstGeom>
            <a:solidFill>
              <a:srgbClr val="34375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71003" y="5976140"/>
              <a:ext cx="33245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bg1"/>
                  </a:solidFill>
                </a:rPr>
                <a:t>Ψηφιακά Δικαιώματα</a:t>
              </a:r>
              <a:r>
                <a:rPr lang="en-US" sz="2000" b="1" dirty="0">
                  <a:solidFill>
                    <a:schemeClr val="bg1"/>
                  </a:solidFill>
                </a:rPr>
                <a:t>,</a:t>
              </a:r>
              <a:r>
                <a:rPr lang="el-GR" sz="2000" b="1" dirty="0">
                  <a:solidFill>
                    <a:schemeClr val="bg1"/>
                  </a:solidFill>
                </a:rPr>
                <a:t> Επιλογές &amp; Υπευθυνότητα</a:t>
              </a:r>
            </a:p>
          </p:txBody>
        </p:sp>
        <p:pic>
          <p:nvPicPr>
            <p:cNvPr id="4102" name="Picture 6" descr="225,800+ Student Thinking Stock Photos, Pictures &amp; Royalty-Free Images -  iStock | College student thinking, High school student thinking, Young student  thinki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5" t="20010" r="-2"/>
            <a:stretch/>
          </p:blipFill>
          <p:spPr bwMode="auto">
            <a:xfrm>
              <a:off x="4511727" y="4060128"/>
              <a:ext cx="3198987" cy="198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8308018" y="947854"/>
            <a:ext cx="3766458" cy="2783198"/>
            <a:chOff x="8308018" y="947854"/>
            <a:chExt cx="3766458" cy="2783198"/>
          </a:xfrm>
        </p:grpSpPr>
        <p:sp>
          <p:nvSpPr>
            <p:cNvPr id="12" name="Rounded Rectangle 11"/>
            <p:cNvSpPr/>
            <p:nvPr/>
          </p:nvSpPr>
          <p:spPr>
            <a:xfrm>
              <a:off x="8308018" y="947854"/>
              <a:ext cx="3766458" cy="2764739"/>
            </a:xfrm>
            <a:prstGeom prst="roundRect">
              <a:avLst/>
            </a:prstGeom>
            <a:solidFill>
              <a:srgbClr val="DDBC5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10222" y="3023166"/>
              <a:ext cx="34914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bg1"/>
                  </a:solidFill>
                </a:rPr>
                <a:t>Ψυχική και 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l-GR" sz="2000" b="1" dirty="0">
                  <a:solidFill>
                    <a:schemeClr val="bg1"/>
                  </a:solidFill>
                </a:rPr>
                <a:t>συναισθηματική ασφάλεια</a:t>
              </a:r>
            </a:p>
          </p:txBody>
        </p:sp>
        <p:pic>
          <p:nvPicPr>
            <p:cNvPr id="4104" name="Picture 8" descr="1,200+ Two Friends Boy And Girl Hugging In Park Stock Photos, Pictures &amp;  Royalty-Free Images - iSto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60" y="1055585"/>
              <a:ext cx="3304148" cy="199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30631" y="3918407"/>
            <a:ext cx="3766458" cy="2790455"/>
            <a:chOff x="130631" y="3918407"/>
            <a:chExt cx="3766458" cy="2790455"/>
          </a:xfrm>
        </p:grpSpPr>
        <p:sp>
          <p:nvSpPr>
            <p:cNvPr id="15" name="Rounded Rectangle 14"/>
            <p:cNvSpPr/>
            <p:nvPr/>
          </p:nvSpPr>
          <p:spPr>
            <a:xfrm>
              <a:off x="130631" y="3918407"/>
              <a:ext cx="3766458" cy="2764739"/>
            </a:xfrm>
            <a:prstGeom prst="roundRect">
              <a:avLst/>
            </a:prstGeom>
            <a:solidFill>
              <a:srgbClr val="4B934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975" y="6000976"/>
              <a:ext cx="3420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l-GR" sz="2000" b="1" dirty="0">
                  <a:solidFill>
                    <a:schemeClr val="bg1"/>
                  </a:solidFill>
                </a:rPr>
                <a:t>Αντιμετώπιση Παραπληροφόρησης</a:t>
              </a:r>
            </a:p>
          </p:txBody>
        </p:sp>
        <p:pic>
          <p:nvPicPr>
            <p:cNvPr id="4108" name="Picture 12" descr="Fake News: How to deal with fake news when you are not a pro? | Auxipres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0" r="15306"/>
            <a:stretch/>
          </p:blipFill>
          <p:spPr bwMode="auto">
            <a:xfrm>
              <a:off x="264887" y="4186302"/>
              <a:ext cx="3497943" cy="1863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308018" y="3893571"/>
            <a:ext cx="3766458" cy="2783198"/>
            <a:chOff x="8308018" y="3893571"/>
            <a:chExt cx="3766458" cy="2783198"/>
          </a:xfrm>
        </p:grpSpPr>
        <p:pic>
          <p:nvPicPr>
            <p:cNvPr id="10" name="Picture 2" descr="7 Top Mobile Security Threats: Safeguard Your Device | native | MSSP Alert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07103" y="6199301"/>
              <a:ext cx="816016" cy="45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8308018" y="3893571"/>
              <a:ext cx="3766458" cy="2764739"/>
            </a:xfrm>
            <a:prstGeom prst="roundRect">
              <a:avLst/>
            </a:prstGeom>
            <a:solidFill>
              <a:srgbClr val="D26D6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10222" y="5968883"/>
              <a:ext cx="34914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bg1"/>
                  </a:solidFill>
                </a:rPr>
                <a:t>Υπεύθυνη χρήση 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l-GR" sz="2000" b="1" dirty="0">
                  <a:solidFill>
                    <a:schemeClr val="bg1"/>
                  </a:solidFill>
                </a:rPr>
                <a:t>τεχνολογίας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4110" name="Picture 14" descr="Celebrating Artificial Intelligence, Its History and Evolution - Cisco Blog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" t="14512" r="29"/>
            <a:stretch/>
          </p:blipFill>
          <p:spPr bwMode="auto">
            <a:xfrm>
              <a:off x="8527144" y="4026272"/>
              <a:ext cx="3338286" cy="19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F4381-0F47-A9C2-DE88-5FF1A024A1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8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EAA2-1B60-D597-9E37-4316E9AB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5733610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Βασικοί κίνδυνοι στο Διαδίκτυο 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631" y="972690"/>
            <a:ext cx="3766458" cy="2764739"/>
          </a:xfrm>
          <a:prstGeom prst="roundRect">
            <a:avLst/>
          </a:prstGeom>
          <a:solidFill>
            <a:srgbClr val="4E86B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2400" b="1" dirty="0"/>
              <a:t>Κίνδυνοι κακόβουλου λογισμικού</a:t>
            </a:r>
            <a:endParaRPr lang="en-US" sz="2400" b="1" dirty="0"/>
          </a:p>
          <a:p>
            <a:pPr>
              <a:spcAft>
                <a:spcPts val="600"/>
              </a:spcAft>
            </a:pPr>
            <a:endParaRPr lang="el-GR" sz="7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Το </a:t>
            </a:r>
            <a:r>
              <a:rPr lang="en-US" sz="2000" dirty="0"/>
              <a:t>malware </a:t>
            </a:r>
            <a:r>
              <a:rPr lang="el-GR" sz="2000" dirty="0"/>
              <a:t>εγκαθίσταται χωρίς γνώση και προκαλεί απώλεια δεδομένων και παρακολούθηση συσκευών.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01888" y="947854"/>
            <a:ext cx="3766458" cy="2764739"/>
          </a:xfrm>
          <a:prstGeom prst="roundRect">
            <a:avLst/>
          </a:prstGeom>
          <a:solidFill>
            <a:srgbClr val="D88C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/>
              <a:t>Phishing </a:t>
            </a:r>
            <a:r>
              <a:rPr lang="el-GR" sz="2400" b="1" dirty="0"/>
              <a:t>&amp; ψεύτικα μηνύματα</a:t>
            </a:r>
            <a:endParaRPr lang="en-US" sz="2400" b="1" dirty="0"/>
          </a:p>
          <a:p>
            <a:pPr>
              <a:spcAft>
                <a:spcPts val="600"/>
              </a:spcAft>
            </a:pPr>
            <a:endParaRPr lang="el-GR" sz="7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Ψηφιακή απάτη με παραπλανητικά μηνύματα που ζητούν προσωπικά δεδομένα και κωδικούς χρήστη μέσω </a:t>
            </a:r>
            <a:r>
              <a:rPr lang="en-GB" sz="2000" dirty="0"/>
              <a:t>email</a:t>
            </a:r>
            <a:r>
              <a:rPr lang="el-GR" sz="2000" dirty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08018" y="947854"/>
            <a:ext cx="3766458" cy="2764739"/>
          </a:xfrm>
          <a:prstGeom prst="roundRect">
            <a:avLst/>
          </a:prstGeom>
          <a:solidFill>
            <a:srgbClr val="DDBC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2400" b="1" dirty="0"/>
              <a:t>Απειλές στα κοινωνικά δίκτυα</a:t>
            </a:r>
            <a:endParaRPr lang="en-US" sz="2400" b="1" dirty="0"/>
          </a:p>
          <a:p>
            <a:pPr>
              <a:spcAft>
                <a:spcPts val="600"/>
              </a:spcAft>
            </a:pPr>
            <a:endParaRPr lang="el-GR" sz="7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Ψεύτικοι λογαριασμοί (</a:t>
            </a:r>
            <a:r>
              <a:rPr lang="en-GB" sz="2000" dirty="0"/>
              <a:t>sexting, grooming</a:t>
            </a:r>
            <a:r>
              <a:rPr lang="el-GR" sz="2000" dirty="0"/>
              <a:t>) εξαπατούν με συναισθηματική χειραγώγηση και κλοπή ταυτότητας.</a:t>
            </a:r>
            <a:endParaRPr lang="en-GB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130631" y="3918407"/>
            <a:ext cx="3766458" cy="2764739"/>
          </a:xfrm>
          <a:prstGeom prst="roundRect">
            <a:avLst/>
          </a:prstGeom>
          <a:solidFill>
            <a:srgbClr val="4B934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/>
              <a:t>Cyberbullying </a:t>
            </a:r>
            <a:r>
              <a:rPr lang="el-GR" sz="2400" b="1" dirty="0"/>
              <a:t>και παραπληροφόρηση</a:t>
            </a:r>
            <a:endParaRPr lang="en-US" sz="2400" b="1" dirty="0"/>
          </a:p>
          <a:p>
            <a:pPr>
              <a:spcAft>
                <a:spcPts val="600"/>
              </a:spcAft>
            </a:pPr>
            <a:endParaRPr lang="el-GR" sz="7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Προσβολές και διάδοση ψευδών ή λανθασμένων ειδήσεων επηρεάζουν την κρίση των χρηστών, ιδιαίτερα μέσω </a:t>
            </a:r>
            <a:r>
              <a:rPr lang="en-US" sz="2000" dirty="0"/>
              <a:t>social media.</a:t>
            </a:r>
          </a:p>
        </p:txBody>
      </p:sp>
      <p:pic>
        <p:nvPicPr>
          <p:cNvPr id="10" name="Picture 2" descr="7 Top Mobile Security Threats: Safeguard Your Device | native | MSSP Aler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7103" y="6199301"/>
            <a:ext cx="816016" cy="4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FB8BB5-6C46-F995-A462-CFDE4866DF72}"/>
              </a:ext>
            </a:extLst>
          </p:cNvPr>
          <p:cNvGrpSpPr/>
          <p:nvPr/>
        </p:nvGrpSpPr>
        <p:grpSpPr>
          <a:xfrm>
            <a:off x="4201888" y="3893571"/>
            <a:ext cx="3766458" cy="2764739"/>
            <a:chOff x="4201888" y="3893571"/>
            <a:chExt cx="3766458" cy="2764739"/>
          </a:xfrm>
        </p:grpSpPr>
        <p:sp>
          <p:nvSpPr>
            <p:cNvPr id="18" name="Rounded Rectangle 17"/>
            <p:cNvSpPr/>
            <p:nvPr/>
          </p:nvSpPr>
          <p:spPr>
            <a:xfrm>
              <a:off x="4201888" y="3893571"/>
              <a:ext cx="3766458" cy="2764739"/>
            </a:xfrm>
            <a:prstGeom prst="roundRect">
              <a:avLst/>
            </a:prstGeom>
            <a:solidFill>
              <a:srgbClr val="34375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40263" y="6100916"/>
              <a:ext cx="33245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CY" sz="2000" b="1" dirty="0">
                  <a:solidFill>
                    <a:schemeClr val="bg1"/>
                  </a:solidFill>
                </a:rPr>
                <a:t>Κ</a:t>
              </a:r>
              <a:r>
                <a:rPr lang="el-GR" sz="2000" b="1" dirty="0" err="1">
                  <a:solidFill>
                    <a:schemeClr val="bg1"/>
                  </a:solidFill>
                </a:rPr>
                <a:t>ακόβουλ</a:t>
              </a:r>
              <a:r>
                <a:rPr lang="el-CY" sz="2000" b="1" dirty="0">
                  <a:solidFill>
                    <a:schemeClr val="bg1"/>
                  </a:solidFill>
                </a:rPr>
                <a:t>α</a:t>
              </a:r>
              <a:r>
                <a:rPr lang="el-GR" sz="2000" b="1" dirty="0">
                  <a:solidFill>
                    <a:schemeClr val="bg1"/>
                  </a:solidFill>
                </a:rPr>
                <a:t> </a:t>
              </a:r>
              <a:r>
                <a:rPr lang="el-GR" sz="2000" b="1" dirty="0" err="1">
                  <a:solidFill>
                    <a:schemeClr val="bg1"/>
                  </a:solidFill>
                </a:rPr>
                <a:t>λογισμικ</a:t>
              </a:r>
              <a:r>
                <a:rPr lang="el-CY" sz="2000" b="1" dirty="0">
                  <a:solidFill>
                    <a:schemeClr val="bg1"/>
                  </a:solidFill>
                </a:rPr>
                <a:t>ά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9862" y="4000534"/>
              <a:ext cx="2146862" cy="196834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BB340E-C4ED-EC80-005E-7F8DD2712535}"/>
              </a:ext>
            </a:extLst>
          </p:cNvPr>
          <p:cNvGrpSpPr/>
          <p:nvPr/>
        </p:nvGrpSpPr>
        <p:grpSpPr>
          <a:xfrm>
            <a:off x="8308018" y="3893571"/>
            <a:ext cx="3766458" cy="2764739"/>
            <a:chOff x="8308018" y="3893571"/>
            <a:chExt cx="3766458" cy="2764739"/>
          </a:xfrm>
        </p:grpSpPr>
        <p:sp>
          <p:nvSpPr>
            <p:cNvPr id="21" name="Rounded Rectangle 20"/>
            <p:cNvSpPr/>
            <p:nvPr/>
          </p:nvSpPr>
          <p:spPr>
            <a:xfrm>
              <a:off x="8308018" y="3893571"/>
              <a:ext cx="3766458" cy="2764739"/>
            </a:xfrm>
            <a:prstGeom prst="roundRect">
              <a:avLst/>
            </a:prstGeom>
            <a:solidFill>
              <a:srgbClr val="D26D6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10222" y="5968883"/>
              <a:ext cx="34914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CY" sz="2000" b="1" dirty="0">
                  <a:solidFill>
                    <a:schemeClr val="bg1"/>
                  </a:solidFill>
                </a:rPr>
                <a:t>Επίθεση </a:t>
              </a:r>
              <a:r>
                <a:rPr lang="en-US" sz="2000" b="1" dirty="0">
                  <a:solidFill>
                    <a:schemeClr val="bg1"/>
                  </a:solidFill>
                </a:rPr>
                <a:t>Phishing </a:t>
              </a:r>
            </a:p>
          </p:txBody>
        </p:sp>
        <p:pic>
          <p:nvPicPr>
            <p:cNvPr id="6146" name="Picture 2" descr="Phishing Attack - 守網者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" r="5097"/>
            <a:stretch/>
          </p:blipFill>
          <p:spPr bwMode="auto">
            <a:xfrm>
              <a:off x="8599714" y="4100286"/>
              <a:ext cx="3224226" cy="17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1817-A0D2-07D5-C079-15B135CF2E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4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550" y="2260261"/>
            <a:ext cx="6802839" cy="4376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88F80-0D50-3B05-BD39-A0214EDC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297" y="1010558"/>
            <a:ext cx="10606950" cy="19793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l-G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Πως π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ροστ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α</a:t>
            </a:r>
            <a:r>
              <a:rPr lang="el-GR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τεύουμε</a:t>
            </a:r>
            <a:r>
              <a:rPr lang="el-G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τις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σ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υσκευ</a:t>
            </a:r>
            <a:r>
              <a:rPr lang="el-GR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ές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και </a:t>
            </a:r>
            <a:r>
              <a:rPr lang="el-G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τα δ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εδομέν</a:t>
            </a:r>
            <a:r>
              <a:rPr lang="el-G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α μας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;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AutoShape 4" descr="Data protection for school-issued de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2D0234-554A-518C-EC6B-234E083FA186}"/>
              </a:ext>
            </a:extLst>
          </p:cNvPr>
          <p:cNvSpPr txBox="1">
            <a:spLocks/>
          </p:cNvSpPr>
          <p:nvPr/>
        </p:nvSpPr>
        <p:spPr>
          <a:xfrm>
            <a:off x="9548527" y="-16856"/>
            <a:ext cx="25493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err="1"/>
              <a:t>Καθ</a:t>
            </a:r>
            <a:r>
              <a:rPr lang="el-GR" sz="1200" dirty="0"/>
              <a:t>. Ανθή Αριστοτέλους | 2025-2026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2929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EAA2-1B60-D597-9E37-4316E9AB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4086709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Μ</a:t>
            </a:r>
            <a:r>
              <a:rPr lang="el-CY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εθόδοι προστασίας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631" y="972690"/>
            <a:ext cx="3766458" cy="2764739"/>
          </a:xfrm>
          <a:prstGeom prst="roundRect">
            <a:avLst/>
          </a:prstGeom>
          <a:solidFill>
            <a:srgbClr val="4E86B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🔧</a:t>
            </a:r>
            <a:r>
              <a:rPr lang="el-GR" sz="2400" b="1" dirty="0"/>
              <a:t> Αναβαθμίσεις συσκευών </a:t>
            </a:r>
            <a:r>
              <a:rPr lang="en-US" sz="2400" b="1" dirty="0"/>
              <a:t>/</a:t>
            </a:r>
            <a:r>
              <a:rPr lang="el-GR" sz="2400" b="1" dirty="0"/>
              <a:t> εφαρμογών</a:t>
            </a:r>
            <a:endParaRPr lang="en-US" sz="7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Κλείνουν κενά ασφαλείας, Διορθώνουν σφάλματα, Προσθέτουν νέες λειτουργίες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55334" y="955344"/>
            <a:ext cx="3766458" cy="2764739"/>
          </a:xfrm>
          <a:prstGeom prst="roundRect">
            <a:avLst/>
          </a:prstGeom>
          <a:solidFill>
            <a:srgbClr val="D88C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800" b="1" dirty="0"/>
              <a:t>🛡</a:t>
            </a:r>
            <a:r>
              <a:rPr lang="el-GR" sz="2400" b="1" dirty="0" err="1"/>
              <a:t>Antivirus</a:t>
            </a:r>
            <a:r>
              <a:rPr lang="el-GR" sz="2000" dirty="0"/>
              <a:t> </a:t>
            </a:r>
            <a:endParaRPr lang="el-GR" sz="7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 err="1"/>
              <a:t>firewall</a:t>
            </a:r>
            <a:r>
              <a:rPr lang="el-GR" sz="2000" dirty="0"/>
              <a:t> (Ελέγχει ποιος μπαίνει και βγαίνει στο δίκτυό μας)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/>
              <a:t>ασφαλείς ρυθμίσεις </a:t>
            </a:r>
            <a:r>
              <a:rPr lang="el-GR" sz="2000" dirty="0"/>
              <a:t>(Έλεγχος δικαιωμάτων κάμερας, τοποθεσίας)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55334" y="3893570"/>
            <a:ext cx="3766458" cy="2764739"/>
          </a:xfrm>
          <a:prstGeom prst="roundRect">
            <a:avLst/>
          </a:prstGeom>
          <a:solidFill>
            <a:srgbClr val="34375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980037" y="947854"/>
            <a:ext cx="4094439" cy="2764739"/>
          </a:xfrm>
          <a:prstGeom prst="roundRect">
            <a:avLst/>
          </a:prstGeom>
          <a:solidFill>
            <a:srgbClr val="DDBC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/>
              <a:t>🔐</a:t>
            </a:r>
            <a:r>
              <a:rPr lang="en-US" sz="2400" b="1" dirty="0"/>
              <a:t> </a:t>
            </a:r>
            <a:r>
              <a:rPr lang="el-GR" sz="2400" b="1" dirty="0"/>
              <a:t>Χρήση ισχυρών κωδικών</a:t>
            </a:r>
            <a:endParaRPr lang="el-CY" sz="7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b="1" dirty="0"/>
              <a:t> </a:t>
            </a:r>
            <a:r>
              <a:rPr lang="el-GR" sz="2000" b="1" dirty="0">
                <a:solidFill>
                  <a:srgbClr val="0070C0"/>
                </a:solidFill>
              </a:rPr>
              <a:t>ΌΧΙ</a:t>
            </a:r>
            <a:r>
              <a:rPr lang="el-GR" sz="2000" b="1" dirty="0">
                <a:solidFill>
                  <a:srgbClr val="7030A0"/>
                </a:solidFill>
              </a:rPr>
              <a:t> </a:t>
            </a:r>
            <a:r>
              <a:rPr lang="el-GR" sz="2000" dirty="0"/>
              <a:t>προσωπικές πληροφορίες</a:t>
            </a:r>
            <a:endParaRPr lang="el-CY" sz="20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/>
              <a:t>2FA - Διπλός έλεγχος ταυτότητας </a:t>
            </a:r>
            <a:r>
              <a:rPr lang="el-GR" sz="2000" dirty="0"/>
              <a:t>(χρήση βιομετρικών και εφαρμογών </a:t>
            </a:r>
            <a:r>
              <a:rPr lang="en-GB" sz="2000" dirty="0"/>
              <a:t>Authenticator</a:t>
            </a:r>
            <a:r>
              <a:rPr lang="el-GR" sz="2000" dirty="0"/>
              <a:t>/</a:t>
            </a:r>
            <a:r>
              <a:rPr lang="en-GB" sz="2000" dirty="0"/>
              <a:t>SMS</a:t>
            </a:r>
            <a:r>
              <a:rPr lang="el-GR" sz="2000" dirty="0"/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0631" y="3918407"/>
            <a:ext cx="3766458" cy="2764739"/>
          </a:xfrm>
          <a:prstGeom prst="roundRect">
            <a:avLst/>
          </a:prstGeom>
          <a:solidFill>
            <a:srgbClr val="4B934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800" dirty="0"/>
              <a:t>⚠</a:t>
            </a:r>
            <a:r>
              <a:rPr lang="el-GR" sz="2400" dirty="0"/>
              <a:t> </a:t>
            </a:r>
            <a:r>
              <a:rPr lang="el-GR" sz="2400" b="1" dirty="0"/>
              <a:t>Προσοχή</a:t>
            </a:r>
            <a:r>
              <a:rPr lang="el-GR" sz="2400" dirty="0"/>
              <a:t> </a:t>
            </a:r>
            <a:r>
              <a:rPr lang="el-GR" sz="2400" b="1" dirty="0"/>
              <a:t>σε άγνωστα </a:t>
            </a:r>
            <a:r>
              <a:rPr lang="el-GR" sz="2400" b="1" dirty="0" err="1"/>
              <a:t>links</a:t>
            </a:r>
            <a:r>
              <a:rPr lang="el-GR" sz="2400" b="1" dirty="0"/>
              <a:t> ή αρχεία </a:t>
            </a:r>
            <a:endParaRPr lang="el-CY" sz="7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προσποιούνται ότι προέρχονται από φίλους, μπορεί να οδηγούν σε ψεύτικες ιστοσελίδες που </a:t>
            </a:r>
            <a:r>
              <a:rPr lang="el-GR" sz="2000" b="1" dirty="0">
                <a:solidFill>
                  <a:srgbClr val="343960"/>
                </a:solidFill>
              </a:rPr>
              <a:t>κλέβουν κωδικούς</a:t>
            </a:r>
            <a:r>
              <a:rPr lang="el-GR" sz="2000" dirty="0"/>
              <a:t>.</a:t>
            </a:r>
          </a:p>
        </p:txBody>
      </p:sp>
      <p:pic>
        <p:nvPicPr>
          <p:cNvPr id="10" name="Picture 2" descr="7 Top Mobile Security Threats: Safeguard Your Device | native | MSSP Aler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7103" y="6199301"/>
            <a:ext cx="816016" cy="4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980037" y="3893571"/>
            <a:ext cx="4094439" cy="2764739"/>
          </a:xfrm>
          <a:prstGeom prst="roundRect">
            <a:avLst/>
          </a:prstGeom>
          <a:solidFill>
            <a:srgbClr val="D26D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086" y="4054817"/>
            <a:ext cx="3586842" cy="24980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8697" r="28356"/>
          <a:stretch/>
        </p:blipFill>
        <p:spPr>
          <a:xfrm>
            <a:off x="4448628" y="4054818"/>
            <a:ext cx="2917371" cy="249804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A779F-79CB-94DC-FB92-D5BED4F412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10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12" grpId="0" animBg="1"/>
      <p:bldP spid="1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1D805-70DF-7CF5-91B0-7AD96797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7DF71C1-5263-316E-2E45-BFDA6176B27B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9929" y="921656"/>
            <a:ext cx="6897968" cy="571172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10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10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1000" dirty="0"/>
          </a:p>
        </p:txBody>
      </p:sp>
      <p:sp>
        <p:nvSpPr>
          <p:cNvPr id="5" name="Rectangle 4"/>
          <p:cNvSpPr/>
          <p:nvPr/>
        </p:nvSpPr>
        <p:spPr>
          <a:xfrm>
            <a:off x="188686" y="1010086"/>
            <a:ext cx="676921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/>
              <a:t>όνομα         </a:t>
            </a:r>
            <a:r>
              <a:rPr lang="en-GB" sz="2200" dirty="0"/>
              <a:t>           </a:t>
            </a:r>
            <a:r>
              <a:rPr lang="el-GR" sz="2200" dirty="0"/>
              <a:t>εικόνες       </a:t>
            </a:r>
            <a:r>
              <a:rPr lang="en-GB" sz="2200" dirty="0"/>
              <a:t>               </a:t>
            </a:r>
            <a:r>
              <a:rPr lang="el-GR" sz="2200" dirty="0"/>
              <a:t>τοποθεσία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/>
              <a:t>συνήθειες   </a:t>
            </a:r>
            <a:r>
              <a:rPr lang="en-GB" sz="2200" dirty="0"/>
              <a:t>          </a:t>
            </a:r>
            <a:r>
              <a:rPr lang="el-GR" sz="2200" dirty="0"/>
              <a:t>ηλικία         </a:t>
            </a:r>
            <a:r>
              <a:rPr lang="en-GB" sz="2200" dirty="0"/>
              <a:t>               </a:t>
            </a:r>
            <a:r>
              <a:rPr lang="el-GR" sz="2200" dirty="0"/>
              <a:t>σχολείο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/>
              <a:t>ο τρόπος που πλοήγησε στο Διαδίκτυο. </a:t>
            </a:r>
            <a:endParaRPr lang="en-GB" sz="22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400" b="1" dirty="0"/>
              <a:t>Γιατί έχει σημασία;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Διαμορφώνει τη φήμη σας στο μέλλον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Μπορεί να χρησιμοποιηθεί για παραπλάνηση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Συνδέεται με δικαιώματα όπως </a:t>
            </a:r>
            <a:r>
              <a:rPr lang="el-GR" sz="2200" b="1" dirty="0"/>
              <a:t>GDPR</a:t>
            </a:r>
            <a:r>
              <a:rPr lang="el-GR" sz="2200" dirty="0"/>
              <a:t> &amp; </a:t>
            </a:r>
            <a:r>
              <a:rPr lang="el-GR" sz="2200" dirty="0" err="1"/>
              <a:t>ιδιωτικότητα</a:t>
            </a:r>
            <a:endParaRPr lang="el-GR" sz="2200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l-GR" sz="105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Καλές Πρακτικές: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Μη δημοσίευση περιεχομένου χωρίς σκέψη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Κατανόηση όρων χρήσης (που συχνά αγνοούμε)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Έλεγχος ρυθμίσεων απορρήτου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Επιλογή εφαρμογών με ασφάλεια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ADEAA2-1B60-D597-9E37-4316E9AB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" y="119318"/>
            <a:ext cx="4086709" cy="71888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Προσωπικά Δεδομένα</a:t>
            </a:r>
            <a:endParaRPr lang="en-US" sz="3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202" name="Picture 10" descr="Digital footprint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5" b="383"/>
          <a:stretch/>
        </p:blipFill>
        <p:spPr bwMode="auto">
          <a:xfrm rot="14854555">
            <a:off x="6825862" y="2390598"/>
            <a:ext cx="5933166" cy="4520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yprus ID Card PSD Template - Pixent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r="21101" b="15086"/>
          <a:stretch/>
        </p:blipFill>
        <p:spPr bwMode="auto">
          <a:xfrm>
            <a:off x="5614999" y="119318"/>
            <a:ext cx="4130331" cy="3676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460133">
            <a:off x="8113524" y="5378634"/>
            <a:ext cx="335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ψηφιακό αποτύπωμα</a:t>
            </a:r>
            <a:endParaRPr lang="en-US" sz="28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8D2E11-7F9E-0030-6039-ECF1E255A520}"/>
              </a:ext>
            </a:extLst>
          </p:cNvPr>
          <p:cNvSpPr txBox="1">
            <a:spLocks/>
          </p:cNvSpPr>
          <p:nvPr/>
        </p:nvSpPr>
        <p:spPr>
          <a:xfrm>
            <a:off x="9578081" y="-47003"/>
            <a:ext cx="25740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>
                <a:solidFill>
                  <a:schemeClr val="bg1"/>
                </a:solidFill>
              </a:rPr>
              <a:t>Καθ. Ανθή Αριστοτέλους | 2025-2026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E4806-6A86-077A-5FD3-A156FDAD5737}"/>
              </a:ext>
            </a:extLst>
          </p:cNvPr>
          <p:cNvSpPr/>
          <p:nvPr/>
        </p:nvSpPr>
        <p:spPr>
          <a:xfrm rot="21007441">
            <a:off x="7328019" y="1884348"/>
            <a:ext cx="397379" cy="16664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268D3E-18E5-0F44-3D7E-0F9A5D0E9B6F}"/>
              </a:ext>
            </a:extLst>
          </p:cNvPr>
          <p:cNvSpPr/>
          <p:nvPr/>
        </p:nvSpPr>
        <p:spPr>
          <a:xfrm rot="21223642">
            <a:off x="7369324" y="2175608"/>
            <a:ext cx="397379" cy="16664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B4F173-E56E-EEDA-C88B-D4C376F77637}"/>
              </a:ext>
            </a:extLst>
          </p:cNvPr>
          <p:cNvSpPr/>
          <p:nvPr/>
        </p:nvSpPr>
        <p:spPr>
          <a:xfrm rot="20937644">
            <a:off x="7416325" y="2477090"/>
            <a:ext cx="397379" cy="16664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2878D-16E5-6737-8F08-C00422498896}"/>
              </a:ext>
            </a:extLst>
          </p:cNvPr>
          <p:cNvSpPr/>
          <p:nvPr/>
        </p:nvSpPr>
        <p:spPr>
          <a:xfrm rot="21007441">
            <a:off x="7454640" y="2797097"/>
            <a:ext cx="473005" cy="11192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12036-4EE3-309D-C2A0-680B4381A86A}"/>
              </a:ext>
            </a:extLst>
          </p:cNvPr>
          <p:cNvSpPr/>
          <p:nvPr/>
        </p:nvSpPr>
        <p:spPr>
          <a:xfrm rot="21007441">
            <a:off x="7500243" y="3017411"/>
            <a:ext cx="473005" cy="111923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B503C9-EEA7-3A23-5E1C-1205153D73D8}"/>
              </a:ext>
            </a:extLst>
          </p:cNvPr>
          <p:cNvSpPr/>
          <p:nvPr/>
        </p:nvSpPr>
        <p:spPr>
          <a:xfrm rot="21007441">
            <a:off x="8426464" y="2716709"/>
            <a:ext cx="910474" cy="194242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7B08B-E908-0E04-E01C-EB3866779930}"/>
              </a:ext>
            </a:extLst>
          </p:cNvPr>
          <p:cNvSpPr/>
          <p:nvPr/>
        </p:nvSpPr>
        <p:spPr>
          <a:xfrm rot="21007441">
            <a:off x="8813046" y="1084466"/>
            <a:ext cx="579837" cy="194242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A4DFB-5E1D-C4DA-6E02-EA03A4DC2725}"/>
              </a:ext>
            </a:extLst>
          </p:cNvPr>
          <p:cNvSpPr/>
          <p:nvPr/>
        </p:nvSpPr>
        <p:spPr>
          <a:xfrm rot="884003">
            <a:off x="7117981" y="335214"/>
            <a:ext cx="397379" cy="166643"/>
          </a:xfrm>
          <a:prstGeom prst="rect">
            <a:avLst/>
          </a:prstGeom>
          <a:solidFill>
            <a:srgbClr val="C8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2DD2F-091D-79AA-D15E-B55544EB27F2}"/>
              </a:ext>
            </a:extLst>
          </p:cNvPr>
          <p:cNvSpPr/>
          <p:nvPr/>
        </p:nvSpPr>
        <p:spPr>
          <a:xfrm rot="884003">
            <a:off x="7036509" y="583527"/>
            <a:ext cx="397379" cy="166643"/>
          </a:xfrm>
          <a:prstGeom prst="rect">
            <a:avLst/>
          </a:prstGeom>
          <a:solidFill>
            <a:srgbClr val="C8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2E6F92-87B6-61BC-DA6C-FB7159DA488F}"/>
              </a:ext>
            </a:extLst>
          </p:cNvPr>
          <p:cNvSpPr/>
          <p:nvPr/>
        </p:nvSpPr>
        <p:spPr>
          <a:xfrm rot="884003">
            <a:off x="7018236" y="859316"/>
            <a:ext cx="397379" cy="166643"/>
          </a:xfrm>
          <a:prstGeom prst="rect">
            <a:avLst/>
          </a:prstGeom>
          <a:solidFill>
            <a:srgbClr val="C8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3162C7-1CC8-6838-CFD2-C0F823C2549B}"/>
              </a:ext>
            </a:extLst>
          </p:cNvPr>
          <p:cNvSpPr/>
          <p:nvPr/>
        </p:nvSpPr>
        <p:spPr>
          <a:xfrm rot="884003">
            <a:off x="6901511" y="1146297"/>
            <a:ext cx="307822" cy="169331"/>
          </a:xfrm>
          <a:prstGeom prst="rect">
            <a:avLst/>
          </a:prstGeom>
          <a:solidFill>
            <a:srgbClr val="C8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603C-8467-5877-8485-A25C2E5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4" y="109153"/>
            <a:ext cx="5805008" cy="796819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Σωματική και ψυχική προστασία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ED32E-77F4-31BC-4C30-16A58152BFD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958347" y="1087166"/>
            <a:ext cx="6029983" cy="5393696"/>
          </a:xfr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tx1"/>
                </a:solidFill>
              </a:rPr>
              <a:t>Διαχείριση χρόνου οθόνης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dirty="0">
                <a:solidFill>
                  <a:schemeClr val="tx1"/>
                </a:solidFill>
              </a:rPr>
              <a:t>Η θέσπιση ορίων χρόνου, διαλείμματα και αποφυγή συσκευών πριν τον ύπνο μειώνει τον κίνδυνο εθισμού.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1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tx1"/>
                </a:solidFill>
              </a:rPr>
              <a:t>Ψηφιακή εξάρτηση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dirty="0">
                <a:solidFill>
                  <a:schemeClr val="tx1"/>
                </a:solidFill>
              </a:rPr>
              <a:t>Σίγαση ειδοποιήσεων για λιγότερη διάσπαση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1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tx1"/>
                </a:solidFill>
              </a:rPr>
              <a:t>Σκέψου πριν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την επιρροή των </a:t>
            </a:r>
            <a:r>
              <a:rPr lang="en-GB" sz="2200" dirty="0">
                <a:solidFill>
                  <a:schemeClr val="tx1"/>
                </a:solidFill>
              </a:rPr>
              <a:t>social media</a:t>
            </a:r>
            <a:r>
              <a:rPr lang="el-GR" sz="220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>
                <a:solidFill>
                  <a:schemeClr val="tx1"/>
                </a:solidFill>
              </a:rPr>
              <a:t>δημοσιεύσεις</a:t>
            </a:r>
            <a:r>
              <a:rPr lang="el-GR" sz="2200" dirty="0">
                <a:solidFill>
                  <a:schemeClr val="tx1"/>
                </a:solidFill>
              </a:rPr>
              <a:t>,</a:t>
            </a:r>
            <a:endParaRPr lang="en-GB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απόφυγε άγνωστους, </a:t>
            </a:r>
            <a:endParaRPr lang="en-GB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μην χρησιμοποιείς δημόσιο </a:t>
            </a:r>
            <a:r>
              <a:rPr lang="en-US" sz="2200" dirty="0">
                <a:solidFill>
                  <a:schemeClr val="tx1"/>
                </a:solidFill>
              </a:rPr>
              <a:t>Wi-Fi </a:t>
            </a:r>
            <a:r>
              <a:rPr lang="el-GR" sz="2200" dirty="0">
                <a:solidFill>
                  <a:schemeClr val="tx1"/>
                </a:solidFill>
              </a:rPr>
              <a:t>για ευαίσθητα δεδομένα.</a:t>
            </a:r>
          </a:p>
        </p:txBody>
      </p:sp>
      <p:pic>
        <p:nvPicPr>
          <p:cNvPr id="1026" name="Picture 2" descr="Is It Internet Addiction or Attraction?">
            <a:extLst>
              <a:ext uri="{FF2B5EF4-FFF2-40B4-BE49-F238E27FC236}">
                <a16:creationId xmlns:a16="http://schemas.microsoft.com/office/drawing/2014/main" id="{18E82798-D77D-EBC5-D96D-97A70757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2" y="1976822"/>
            <a:ext cx="5651622" cy="2961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E0BF1-B6C0-00A2-D231-0CCDFE5780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 dirty="0" err="1"/>
              <a:t>Καθ</a:t>
            </a:r>
            <a:r>
              <a:rPr lang="el-GR" dirty="0"/>
              <a:t>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45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98EA3-1D02-4E3A-4D87-EDB86B20D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512A-EC23-235D-D42A-5FB3386D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29" y="194678"/>
            <a:ext cx="8152109" cy="1166387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Αντιμετώπιση Παραπληροφόρησης &amp; </a:t>
            </a:r>
            <a:br>
              <a:rPr lang="el-GR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GB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</a:t>
            </a:r>
            <a:r>
              <a:rPr lang="el-GR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Παραπλανητικού Περιεχομένου</a:t>
            </a:r>
            <a:r>
              <a:rPr lang="en-GB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1A088-BE84-4C16-6157-D19A4AAA3AC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24515" y="1550687"/>
            <a:ext cx="7568031" cy="5112633"/>
          </a:xfr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>
                <a:solidFill>
                  <a:schemeClr val="tx1"/>
                </a:solidFill>
              </a:rPr>
              <a:t>Αναγνώριση </a:t>
            </a:r>
            <a:endParaRPr lang="en-GB" sz="22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fake news</a:t>
            </a:r>
            <a:r>
              <a:rPr lang="el-GR" sz="2200" dirty="0">
                <a:solidFill>
                  <a:schemeClr val="tx1"/>
                </a:solidFill>
              </a:rPr>
              <a:t> &amp; </a:t>
            </a:r>
            <a:r>
              <a:rPr lang="en-GB" sz="2200" dirty="0">
                <a:solidFill>
                  <a:schemeClr val="tx1"/>
                </a:solidFill>
              </a:rPr>
              <a:t>clickbait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 err="1">
                <a:solidFill>
                  <a:schemeClr val="tx1"/>
                </a:solidFill>
              </a:rPr>
              <a:t>Deepfakes</a:t>
            </a:r>
            <a:r>
              <a:rPr lang="el-GR" sz="2200" dirty="0">
                <a:solidFill>
                  <a:schemeClr val="tx1"/>
                </a:solidFill>
              </a:rPr>
              <a:t> (εικόνες/βίντεο που μοιάζουν πραγματικά)</a:t>
            </a:r>
            <a:endParaRPr lang="en-GB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Bots &amp; </a:t>
            </a:r>
            <a:r>
              <a:rPr lang="el-GR" sz="2200" dirty="0">
                <a:solidFill>
                  <a:schemeClr val="tx1"/>
                </a:solidFill>
              </a:rPr>
              <a:t>ψεύτικοι λογαριασμοί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>
                <a:solidFill>
                  <a:schemeClr val="tx1"/>
                </a:solidFill>
              </a:rPr>
              <a:t>Πώς προστατεύομαι;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Διασταύρωση πληροφοριών σε πολλές πηγές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Αναγνώριση “σημαδιών” παραπληροφόρησης 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dirty="0">
                <a:solidFill>
                  <a:schemeClr val="tx1"/>
                </a:solidFill>
              </a:rPr>
              <a:t>     </a:t>
            </a:r>
            <a:r>
              <a:rPr lang="el-GR" sz="2200" dirty="0">
                <a:solidFill>
                  <a:schemeClr val="tx1"/>
                </a:solidFill>
              </a:rPr>
              <a:t>(τίτλοι που προκαλούν σοκ)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l-GR" sz="2200" dirty="0">
                <a:solidFill>
                  <a:schemeClr val="tx1"/>
                </a:solidFill>
              </a:rPr>
              <a:t>Κριτική σκέψη απέναντι σε </a:t>
            </a:r>
            <a:r>
              <a:rPr lang="el-GR" sz="2200" dirty="0" err="1">
                <a:solidFill>
                  <a:schemeClr val="tx1"/>
                </a:solidFill>
              </a:rPr>
              <a:t>viral</a:t>
            </a:r>
            <a:r>
              <a:rPr lang="el-GR" sz="2200" dirty="0">
                <a:solidFill>
                  <a:schemeClr val="tx1"/>
                </a:solidFill>
              </a:rPr>
              <a:t> περιεχόμενο αξιολόγηση του περιεχομένου σε καθημερινή βάση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The Dangers of AI Art and Deepfakes | Office of Information Security |  Washington University in St. Louis">
            <a:extLst>
              <a:ext uri="{FF2B5EF4-FFF2-40B4-BE49-F238E27FC236}">
                <a16:creationId xmlns:a16="http://schemas.microsoft.com/office/drawing/2014/main" id="{997B604F-35B2-3702-B07F-26F8B339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" y="1550687"/>
            <a:ext cx="4205842" cy="32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4D48B-2B0F-E0C5-40DB-9484562D5822}"/>
              </a:ext>
            </a:extLst>
          </p:cNvPr>
          <p:cNvSpPr txBox="1"/>
          <p:nvPr/>
        </p:nvSpPr>
        <p:spPr>
          <a:xfrm>
            <a:off x="523240" y="4925941"/>
            <a:ext cx="1742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 err="1">
                <a:solidFill>
                  <a:schemeClr val="bg1"/>
                </a:solidFill>
              </a:rPr>
              <a:t>Deepfakes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CCAE1-594A-2C79-0DF4-B393CAB474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63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C535-FDFA-711A-B59F-0C1367F3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30" y="194678"/>
            <a:ext cx="8729402" cy="707081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Ψηφιακά Δικαιώματα, Επιλογές &amp; Υπευθυνότητα</a:t>
            </a:r>
            <a:endParaRPr lang="en-U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06EF3-3CFE-52BD-1AE6-FC72E606454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130704" y="1023958"/>
            <a:ext cx="8870269" cy="5639363"/>
          </a:xfr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>
                <a:solidFill>
                  <a:schemeClr val="tx1"/>
                </a:solidFill>
              </a:rPr>
              <a:t>Ψηφιακά Δικαιώματα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Επιλέγω ποιος βλέπει τις πληροφορίες μου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Έχω δικαίωμα να κρατώ ιδιωτικές τις πληροφορίες μου (φωτογραφίες)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Έχω δικαίωμα πρόσβασης , ενημέρωσης </a:t>
            </a:r>
            <a:r>
              <a:rPr lang="el-GR" sz="2200" dirty="0">
                <a:solidFill>
                  <a:schemeClr val="tx1"/>
                </a:solidFill>
              </a:rPr>
              <a:t>και συμμετοχής (ίσες ευκαιρίες)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7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>
                <a:solidFill>
                  <a:schemeClr val="tx1"/>
                </a:solidFill>
              </a:rPr>
              <a:t>Ψηφιακές Επιλογές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Ποια εφαρμογή ή πλατφόρμα θα χρησιμοποιήσω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Ποιες ρυθμίσεις θα επιλέξω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Κάθε ανάρτηση έχει συνέπειες στη φήμη </a:t>
            </a:r>
            <a:r>
              <a:rPr lang="en-GB" sz="2000" dirty="0">
                <a:solidFill>
                  <a:schemeClr val="tx1"/>
                </a:solidFill>
              </a:rPr>
              <a:t>(Digital Footprint)</a:t>
            </a:r>
            <a:r>
              <a:rPr lang="el-GR" sz="2000" dirty="0">
                <a:solidFill>
                  <a:schemeClr val="tx1"/>
                </a:solidFill>
              </a:rPr>
              <a:t> και την ιδιωτικότητα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7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>
                <a:solidFill>
                  <a:schemeClr val="tx1"/>
                </a:solidFill>
              </a:rPr>
              <a:t>Υπεύθυνη Ψηφιακή Συμπεριφορά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Σεβασμός των άλλων χρηστών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Πνευματικά δικαιώματα προστατεύουν δημιουργούς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Η ενημερωμένη συγκατάθεση είναι κρίσιμη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Η αθέμιτη </a:t>
            </a:r>
            <a:r>
              <a:rPr lang="el-GR" sz="2200" dirty="0">
                <a:solidFill>
                  <a:schemeClr val="tx1"/>
                </a:solidFill>
              </a:rPr>
              <a:t>χρήση περιεχομένου (αντιγραφή, κλοπή) έχει συνέπειες!!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63247-5E13-87FF-74BF-5D7C10A5FC5E}"/>
              </a:ext>
            </a:extLst>
          </p:cNvPr>
          <p:cNvSpPr txBox="1"/>
          <p:nvPr/>
        </p:nvSpPr>
        <p:spPr>
          <a:xfrm>
            <a:off x="76828" y="1200939"/>
            <a:ext cx="28290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solidFill>
                  <a:schemeClr val="bg1"/>
                </a:solidFill>
              </a:rPr>
              <a:t>Συμμετοχή ως </a:t>
            </a:r>
          </a:p>
          <a:p>
            <a:pPr algn="ctr"/>
            <a:r>
              <a:rPr lang="el-GR" sz="2200" dirty="0">
                <a:solidFill>
                  <a:schemeClr val="bg1"/>
                </a:solidFill>
              </a:rPr>
              <a:t>Συνειδητοποιημένος</a:t>
            </a:r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endParaRPr lang="en-GB" sz="2200" dirty="0"/>
          </a:p>
          <a:p>
            <a:pPr algn="ctr"/>
            <a:r>
              <a:rPr lang="el-GR" sz="2200" dirty="0"/>
              <a:t> </a:t>
            </a:r>
          </a:p>
          <a:p>
            <a:pPr algn="ctr"/>
            <a:r>
              <a:rPr lang="el-GR" sz="2200" dirty="0">
                <a:solidFill>
                  <a:schemeClr val="bg1"/>
                </a:solidFill>
              </a:rPr>
              <a:t>Ψηφιακός Πολίτης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yprus launches ''Digital Citizen'' for easier access to services, KNEWS">
            <a:extLst>
              <a:ext uri="{FF2B5EF4-FFF2-40B4-BE49-F238E27FC236}">
                <a16:creationId xmlns:a16="http://schemas.microsoft.com/office/drawing/2014/main" id="{532F3EF2-5256-C6BD-3AD1-26BFE6738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r="17394"/>
          <a:stretch>
            <a:fillRect/>
          </a:stretch>
        </p:blipFill>
        <p:spPr bwMode="auto">
          <a:xfrm>
            <a:off x="76828" y="1948631"/>
            <a:ext cx="2962863" cy="28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67546-A094-F6B6-FA8B-C2EB7C9E51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el-GR"/>
              <a:t>Καθ. Ανθή Αριστοτέλους | 2025-2026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6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30e9df3-be65-4c73-a93b-d1236ebd677e" xsi:nil="true"/>
    <MediaServiceKeyPoints xmlns="9e626b82-2e62-4b56-b4f0-2eb243f478f4" xsi:nil="true"/>
    <Thumbnail xmlns="9e626b82-2e62-4b56-b4f0-2eb243f478f4" xsi:nil="true"/>
    <Vertical xmlns="9e626b82-2e62-4b56-b4f0-2eb243f478f4" xsi:nil="true"/>
    <lcf76f155ced4ddcb4097134ff3c332f xmlns="9e626b82-2e62-4b56-b4f0-2eb243f478f4">
      <Terms xmlns="http://schemas.microsoft.com/office/infopath/2007/PartnerControls"/>
    </lcf76f155ced4ddcb4097134ff3c332f>
    <Styletags_x0028_include1_x002d_3_x0029_ xmlns="9e626b82-2e62-4b56-b4f0-2eb243f478f4" xsi:nil="true"/>
    <Intent xmlns="9e626b82-2e62-4b56-b4f0-2eb243f478f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D21B179B1749B10B6700D890B8C6" ma:contentTypeVersion="30" ma:contentTypeDescription="Create a new document." ma:contentTypeScope="" ma:versionID="a13b221ee5b949bd1d4a5301a6f516f4">
  <xsd:schema xmlns:xsd="http://www.w3.org/2001/XMLSchema" xmlns:xs="http://www.w3.org/2001/XMLSchema" xmlns:p="http://schemas.microsoft.com/office/2006/metadata/properties" xmlns:ns1="http://schemas.microsoft.com/sharepoint/v3" xmlns:ns2="9e626b82-2e62-4b56-b4f0-2eb243f478f4" xmlns:ns3="230e9df3-be65-4c73-a93b-d1236ebd677e" xmlns:ns4="543e3375-4853-4ccc-a3e2-1512ebb9cffd" targetNamespace="http://schemas.microsoft.com/office/2006/metadata/properties" ma:root="true" ma:fieldsID="233e7f4977957a9e20bc87caea750b4e" ns1:_="" ns2:_="" ns3:_="" ns4:_="">
    <xsd:import namespace="http://schemas.microsoft.com/sharepoint/v3"/>
    <xsd:import namespace="9e626b82-2e62-4b56-b4f0-2eb243f478f4"/>
    <xsd:import namespace="230e9df3-be65-4c73-a93b-d1236ebd677e"/>
    <xsd:import namespace="543e3375-4853-4ccc-a3e2-1512ebb9cf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ystemTags" minOccurs="0"/>
                <xsd:element ref="ns2:Styletags_x0028_include1_x002d_3_x0029_" minOccurs="0"/>
                <xsd:element ref="ns2:Vertical" minOccurs="0"/>
                <xsd:element ref="ns2:Intent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26b82-2e62-4b56-b4f0-2eb243f47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3" nillable="true" ma:displayName="MediaServiceDocTags" ma:hidden="true" ma:internalName="MediaServiceDocTag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  <xsd:element name="Styletags_x0028_include1_x002d_3_x0029_" ma:index="28" nillable="true" ma:displayName="Style tags (include 1 - 3)" ma:format="Dropdown" ma:internalName="Styletags_x0028_include1_x002d_3_x0029_">
      <xsd:simpleType>
        <xsd:restriction base="dms:Text">
          <xsd:maxLength value="255"/>
        </xsd:restriction>
      </xsd:simpleType>
    </xsd:element>
    <xsd:element name="Vertical" ma:index="29" nillable="true" ma:displayName="Vertical" ma:format="Dropdown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imals &amp; pets"/>
                    <xsd:enumeration value="Art &amp; design"/>
                    <xsd:enumeration value="Beauty"/>
                    <xsd:enumeration value="Business"/>
                    <xsd:enumeration value="Fashion"/>
                    <xsd:enumeration value="Floral &amp; garden"/>
                    <xsd:enumeration value="Food &amp; drink"/>
                    <xsd:enumeration value="General"/>
                    <xsd:enumeration value="Health &amp; fitness"/>
                  </xsd:restriction>
                </xsd:simpleType>
              </xsd:element>
            </xsd:sequence>
          </xsd:extension>
        </xsd:complexContent>
      </xsd:complexType>
    </xsd:element>
    <xsd:element name="Intent" ma:index="30" nillable="true" ma:displayName="Intent" ma:format="Dropdown" ma:internalName="Int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me"/>
                    <xsd:enumeration value="Activism"/>
                    <xsd:enumeration value="Announcement - event"/>
                    <xsd:enumeration value="Announcement - product"/>
                    <xsd:enumeration value="Business"/>
                    <xsd:enumeration value="Celebrate - holiday"/>
                    <xsd:enumeration value="Celebrate - life moments"/>
                    <xsd:enumeration value="Engagement post"/>
                    <xsd:enumeration value="Grand opening"/>
                    <xsd:enumeration value="Marketplace"/>
                    <xsd:enumeration value="Open house"/>
                    <xsd:enumeration value="Quote"/>
                    <xsd:enumeration value="Sale"/>
                    <xsd:enumeration value="Simple phrases"/>
                    <xsd:enumeration value="Subscribe"/>
                    <xsd:enumeration value="Choice 16"/>
                  </xsd:restriction>
                </xsd:simpleType>
              </xsd:element>
            </xsd:sequence>
          </xsd:extension>
        </xsd:complexContent>
      </xsd:complexType>
    </xsd:element>
    <xsd:element name="Thumbnail" ma:index="31" nillable="true" ma:displayName="Thumbnail" ma:format="Thumbnail" ma:internalName="Thumbnail">
      <xsd:simpleType>
        <xsd:restriction base="dms:Unknown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051309a-75b7-4c22-93ea-c24616af8dd0}" ma:internalName="TaxCatchAll" ma:showField="CatchAllData" ma:web="543e3375-4853-4ccc-a3e2-1512ebb9c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e3375-4853-4ccc-a3e2-1512ebb9cf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E2FE14-95C5-45FF-BC75-86BFB7608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A7ED85-B808-434C-86A4-C74008DE35E7}">
  <ds:schemaRefs>
    <ds:schemaRef ds:uri="http://purl.org/dc/elements/1.1/"/>
    <ds:schemaRef ds:uri="http://schemas.microsoft.com/sharepoint/v3"/>
    <ds:schemaRef ds:uri="http://purl.org/dc/terms/"/>
    <ds:schemaRef ds:uri="230e9df3-be65-4c73-a93b-d1236ebd677e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543e3375-4853-4ccc-a3e2-1512ebb9cffd"/>
    <ds:schemaRef ds:uri="9e626b82-2e62-4b56-b4f0-2eb243f478f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D2923B-A827-4554-9B88-EC6517971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626b82-2e62-4b56-b4f0-2eb243f478f4"/>
    <ds:schemaRef ds:uri="230e9df3-be65-4c73-a93b-d1236ebd677e"/>
    <ds:schemaRef ds:uri="543e3375-4853-4ccc-a3e2-1512ebb9cf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1248</Words>
  <Application>Microsoft Office PowerPoint</Application>
  <PresentationFormat>Widescreen</PresentationFormat>
  <Paragraphs>206</Paragraphs>
  <Slides>13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Consolas</vt:lpstr>
      <vt:lpstr>Office Theme</vt:lpstr>
      <vt:lpstr>Η Επιβιωση Μου Στο Διαδυκτιο</vt:lpstr>
      <vt:lpstr>Τι είναι η Ψηφιακή Ασφάλεια;</vt:lpstr>
      <vt:lpstr>Βασικοί κίνδυνοι στο Διαδίκτυο </vt:lpstr>
      <vt:lpstr>Πως προστατεύουμε τις συσκευές και τα δεδομένα μας;</vt:lpstr>
      <vt:lpstr>Μεθόδοι προστασίας</vt:lpstr>
      <vt:lpstr>Προσωπικά Δεδομένα</vt:lpstr>
      <vt:lpstr>Σωματική και ψυχική προστασία</vt:lpstr>
      <vt:lpstr>Αντιμετώπιση Παραπληροφόρησης &amp;                                   Παραπλανητικού Περιεχομένου </vt:lpstr>
      <vt:lpstr>Ψηφιακά Δικαιώματα, Επιλογές &amp; Υπευθυνότητα</vt:lpstr>
      <vt:lpstr> Υπεύθυνη Χρήση Τεχνητής Νοημοσύνης (AI)</vt:lpstr>
      <vt:lpstr>🔵 Κανόνες S.M.A.R.T.</vt:lpstr>
      <vt:lpstr>Πού απευθυνθείς αν συμβεί κάτι</vt:lpstr>
      <vt:lpstr>Δοκίμασε τις γνώσεις σου…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Επιβιωνω ΣΤΟ ΔΙΑΔΥΚΤΙΟ</dc:title>
  <dc:creator>aaristotelous3@te.schools.ac.cy</dc:creator>
  <cp:lastModifiedBy>Ανθή Αριστοτέλους</cp:lastModifiedBy>
  <cp:revision>136</cp:revision>
  <dcterms:created xsi:type="dcterms:W3CDTF">2025-08-11T01:29:01Z</dcterms:created>
  <dcterms:modified xsi:type="dcterms:W3CDTF">2026-03-27T15:26:24Z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0x010100F70BD21B179B1749B10B6700D890B8C6</vt:lpwstr>
  </property>
  <property fmtid="{D5CDD505-2E9C-101B-9397-08002B2CF9AE}" pid="3" name="MediaServiceImageTags">
    <vt:lpwstr/>
  </property>
</Properties>
</file>